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2.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3.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autoCompressPictures="0">
  <p:sldMasterIdLst>
    <p:sldMasterId id="2147483765" r:id="rId1"/>
    <p:sldMasterId id="2147483766" r:id="rId2"/>
    <p:sldMasterId id="2147483767" r:id="rId3"/>
    <p:sldMasterId id="2147483768" r:id="rId4"/>
  </p:sldMasterIdLst>
  <p:notesMasterIdLst>
    <p:notesMasterId r:id="rId102"/>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 id="283" r:id="rId32"/>
    <p:sldId id="284" r:id="rId33"/>
    <p:sldId id="285" r:id="rId34"/>
    <p:sldId id="286" r:id="rId35"/>
    <p:sldId id="287" r:id="rId36"/>
    <p:sldId id="288" r:id="rId37"/>
    <p:sldId id="289" r:id="rId38"/>
    <p:sldId id="290" r:id="rId39"/>
    <p:sldId id="291" r:id="rId40"/>
    <p:sldId id="292" r:id="rId41"/>
    <p:sldId id="293" r:id="rId42"/>
    <p:sldId id="294" r:id="rId43"/>
    <p:sldId id="295" r:id="rId44"/>
    <p:sldId id="296" r:id="rId45"/>
    <p:sldId id="297" r:id="rId46"/>
    <p:sldId id="298" r:id="rId47"/>
    <p:sldId id="299" r:id="rId48"/>
    <p:sldId id="300" r:id="rId49"/>
    <p:sldId id="301" r:id="rId50"/>
    <p:sldId id="302" r:id="rId51"/>
    <p:sldId id="303" r:id="rId52"/>
    <p:sldId id="304" r:id="rId53"/>
    <p:sldId id="305" r:id="rId54"/>
    <p:sldId id="306" r:id="rId55"/>
    <p:sldId id="307" r:id="rId56"/>
    <p:sldId id="308" r:id="rId57"/>
    <p:sldId id="309" r:id="rId58"/>
    <p:sldId id="310" r:id="rId59"/>
    <p:sldId id="311" r:id="rId60"/>
    <p:sldId id="312" r:id="rId61"/>
    <p:sldId id="313" r:id="rId62"/>
    <p:sldId id="314" r:id="rId63"/>
    <p:sldId id="315" r:id="rId64"/>
    <p:sldId id="316" r:id="rId65"/>
    <p:sldId id="317" r:id="rId66"/>
    <p:sldId id="318" r:id="rId67"/>
    <p:sldId id="319" r:id="rId68"/>
    <p:sldId id="320" r:id="rId69"/>
    <p:sldId id="321" r:id="rId70"/>
    <p:sldId id="322" r:id="rId71"/>
    <p:sldId id="323" r:id="rId72"/>
    <p:sldId id="324" r:id="rId73"/>
    <p:sldId id="325" r:id="rId74"/>
    <p:sldId id="326" r:id="rId75"/>
    <p:sldId id="327" r:id="rId76"/>
    <p:sldId id="328" r:id="rId77"/>
    <p:sldId id="329" r:id="rId78"/>
    <p:sldId id="330" r:id="rId79"/>
    <p:sldId id="331" r:id="rId80"/>
    <p:sldId id="332" r:id="rId81"/>
    <p:sldId id="333" r:id="rId82"/>
    <p:sldId id="334" r:id="rId83"/>
    <p:sldId id="335" r:id="rId84"/>
    <p:sldId id="336" r:id="rId85"/>
    <p:sldId id="337" r:id="rId86"/>
    <p:sldId id="338" r:id="rId87"/>
    <p:sldId id="339" r:id="rId88"/>
    <p:sldId id="340" r:id="rId89"/>
    <p:sldId id="341" r:id="rId90"/>
    <p:sldId id="342" r:id="rId91"/>
    <p:sldId id="343" r:id="rId92"/>
    <p:sldId id="344" r:id="rId93"/>
    <p:sldId id="345" r:id="rId94"/>
    <p:sldId id="346" r:id="rId95"/>
    <p:sldId id="347" r:id="rId96"/>
    <p:sldId id="348" r:id="rId97"/>
    <p:sldId id="349" r:id="rId98"/>
    <p:sldId id="350" r:id="rId99"/>
    <p:sldId id="351" r:id="rId100"/>
    <p:sldId id="352" r:id="rId101"/>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4B6F7393-10A0-436D-9B89-B975D5367B39}">
  <a:tblStyle styleId="{4B6F7393-10A0-436D-9B89-B975D5367B39}"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367E7E49-0E41-4150-973F-EC1E0B0A79A4}" styleName="Table_1">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0"/>
    <p:restoredTop sz="94614"/>
  </p:normalViewPr>
  <p:slideViewPr>
    <p:cSldViewPr snapToGrid="0" snapToObjects="1">
      <p:cViewPr varScale="1">
        <p:scale>
          <a:sx n="112" d="100"/>
          <a:sy n="112" d="100"/>
        </p:scale>
        <p:origin x="576" y="20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102" Type="http://schemas.openxmlformats.org/officeDocument/2006/relationships/notesMaster" Target="notesMasters/notesMaster1.xml"/><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slide" Target="slides/slide91.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80" Type="http://schemas.openxmlformats.org/officeDocument/2006/relationships/slide" Target="slides/slide76.xml"/><Relationship Id="rId85" Type="http://schemas.openxmlformats.org/officeDocument/2006/relationships/slide" Target="slides/slide81.xml"/><Relationship Id="rId12" Type="http://schemas.openxmlformats.org/officeDocument/2006/relationships/slide" Target="slides/slide8.xml"/><Relationship Id="rId17" Type="http://schemas.openxmlformats.org/officeDocument/2006/relationships/slide" Target="slides/slide13.xml"/><Relationship Id="rId33" Type="http://schemas.openxmlformats.org/officeDocument/2006/relationships/slide" Target="slides/slide29.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presProps" Target="presProp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slide" Target="slides/slide84.xml"/><Relationship Id="rId91" Type="http://schemas.openxmlformats.org/officeDocument/2006/relationships/slide" Target="slides/slide87.xml"/><Relationship Id="rId96" Type="http://schemas.openxmlformats.org/officeDocument/2006/relationships/slide" Target="slides/slide92.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6" Type="http://schemas.openxmlformats.org/officeDocument/2006/relationships/tableStyles" Target="tableStyles.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4" Type="http://schemas.openxmlformats.org/officeDocument/2006/relationships/slideMaster" Target="slideMasters/slideMaster4.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viewProps" Target="viewProps.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slideMaster" Target="slideMasters/slideMaster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theme" Target="theme/theme1.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3" Type="http://schemas.openxmlformats.org/officeDocument/2006/relationships/slideMaster" Target="slideMasters/slideMaster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de-DE" sz="1200" b="0" i="0" u="none" strike="noStrike" cap="none">
                <a:solidFill>
                  <a:schemeClr val="dk1"/>
                </a:solidFill>
                <a:latin typeface="Calibri"/>
                <a:ea typeface="Calibri"/>
                <a:cs typeface="Calibri"/>
                <a:sym typeface="Calibri"/>
              </a:rPr>
              <a:t>‹Nr.›</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0"/>
        <p:cNvGrpSpPr/>
        <p:nvPr/>
      </p:nvGrpSpPr>
      <p:grpSpPr>
        <a:xfrm>
          <a:off x="0" y="0"/>
          <a:ext cx="0" cy="0"/>
          <a:chOff x="0" y="0"/>
          <a:chExt cx="0" cy="0"/>
        </a:xfrm>
      </p:grpSpPr>
      <p:sp>
        <p:nvSpPr>
          <p:cNvPr id="801" name="Google Shape;801;g477e9de8f2_1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02" name="Google Shape;802;g477e9de8f2_1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8"/>
        <p:cNvGrpSpPr/>
        <p:nvPr/>
      </p:nvGrpSpPr>
      <p:grpSpPr>
        <a:xfrm>
          <a:off x="0" y="0"/>
          <a:ext cx="0" cy="0"/>
          <a:chOff x="0" y="0"/>
          <a:chExt cx="0" cy="0"/>
        </a:xfrm>
      </p:grpSpPr>
      <p:sp>
        <p:nvSpPr>
          <p:cNvPr id="869" name="Google Shape;869;p3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70" name="Google Shape;870;p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7"/>
        <p:cNvGrpSpPr/>
        <p:nvPr/>
      </p:nvGrpSpPr>
      <p:grpSpPr>
        <a:xfrm>
          <a:off x="0" y="0"/>
          <a:ext cx="0" cy="0"/>
          <a:chOff x="0" y="0"/>
          <a:chExt cx="0" cy="0"/>
        </a:xfrm>
      </p:grpSpPr>
      <p:sp>
        <p:nvSpPr>
          <p:cNvPr id="878" name="Google Shape;878;g5b8320d5ae_0_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79" name="Google Shape;879;g5b8320d5ae_0_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2"/>
        <p:cNvGrpSpPr/>
        <p:nvPr/>
      </p:nvGrpSpPr>
      <p:grpSpPr>
        <a:xfrm>
          <a:off x="0" y="0"/>
          <a:ext cx="0" cy="0"/>
          <a:chOff x="0" y="0"/>
          <a:chExt cx="0" cy="0"/>
        </a:xfrm>
      </p:grpSpPr>
      <p:sp>
        <p:nvSpPr>
          <p:cNvPr id="883" name="Google Shape;883;g7c3c5e5fe5_0_2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84" name="Google Shape;884;g7c3c5e5fe5_0_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9"/>
        <p:cNvGrpSpPr/>
        <p:nvPr/>
      </p:nvGrpSpPr>
      <p:grpSpPr>
        <a:xfrm>
          <a:off x="0" y="0"/>
          <a:ext cx="0" cy="0"/>
          <a:chOff x="0" y="0"/>
          <a:chExt cx="0" cy="0"/>
        </a:xfrm>
      </p:grpSpPr>
      <p:sp>
        <p:nvSpPr>
          <p:cNvPr id="890" name="Google Shape;890;g7026dc276c_0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91" name="Google Shape;891;g7026dc276c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4"/>
        <p:cNvGrpSpPr/>
        <p:nvPr/>
      </p:nvGrpSpPr>
      <p:grpSpPr>
        <a:xfrm>
          <a:off x="0" y="0"/>
          <a:ext cx="0" cy="0"/>
          <a:chOff x="0" y="0"/>
          <a:chExt cx="0" cy="0"/>
        </a:xfrm>
      </p:grpSpPr>
      <p:sp>
        <p:nvSpPr>
          <p:cNvPr id="895" name="Google Shape;895;g4769eaded0_0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96" name="Google Shape;896;g4769eaded0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9"/>
        <p:cNvGrpSpPr/>
        <p:nvPr/>
      </p:nvGrpSpPr>
      <p:grpSpPr>
        <a:xfrm>
          <a:off x="0" y="0"/>
          <a:ext cx="0" cy="0"/>
          <a:chOff x="0" y="0"/>
          <a:chExt cx="0" cy="0"/>
        </a:xfrm>
      </p:grpSpPr>
      <p:sp>
        <p:nvSpPr>
          <p:cNvPr id="900" name="Google Shape;900;g700dfd195e_0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01" name="Google Shape;901;g700dfd195e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9"/>
        <p:cNvGrpSpPr/>
        <p:nvPr/>
      </p:nvGrpSpPr>
      <p:grpSpPr>
        <a:xfrm>
          <a:off x="0" y="0"/>
          <a:ext cx="0" cy="0"/>
          <a:chOff x="0" y="0"/>
          <a:chExt cx="0" cy="0"/>
        </a:xfrm>
      </p:grpSpPr>
      <p:sp>
        <p:nvSpPr>
          <p:cNvPr id="910" name="Google Shape;910;g700dfd195e_0_9: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11" name="Google Shape;911;g700dfd195e_0_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9"/>
        <p:cNvGrpSpPr/>
        <p:nvPr/>
      </p:nvGrpSpPr>
      <p:grpSpPr>
        <a:xfrm>
          <a:off x="0" y="0"/>
          <a:ext cx="0" cy="0"/>
          <a:chOff x="0" y="0"/>
          <a:chExt cx="0" cy="0"/>
        </a:xfrm>
      </p:grpSpPr>
      <p:sp>
        <p:nvSpPr>
          <p:cNvPr id="920" name="Google Shape;920;g700dfd195e_0_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21" name="Google Shape;921;g700dfd195e_0_1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22" name="Google Shape;922;g700dfd195e_0_18: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de-DE"/>
              <a:t>17</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8"/>
        <p:cNvGrpSpPr/>
        <p:nvPr/>
      </p:nvGrpSpPr>
      <p:grpSpPr>
        <a:xfrm>
          <a:off x="0" y="0"/>
          <a:ext cx="0" cy="0"/>
          <a:chOff x="0" y="0"/>
          <a:chExt cx="0" cy="0"/>
        </a:xfrm>
      </p:grpSpPr>
      <p:sp>
        <p:nvSpPr>
          <p:cNvPr id="929" name="Google Shape;929;g700dfd195e_0_2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30" name="Google Shape;930;g700dfd195e_0_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5"/>
        <p:cNvGrpSpPr/>
        <p:nvPr/>
      </p:nvGrpSpPr>
      <p:grpSpPr>
        <a:xfrm>
          <a:off x="0" y="0"/>
          <a:ext cx="0" cy="0"/>
          <a:chOff x="0" y="0"/>
          <a:chExt cx="0" cy="0"/>
        </a:xfrm>
      </p:grpSpPr>
      <p:sp>
        <p:nvSpPr>
          <p:cNvPr id="936" name="Google Shape;936;g700dfd195e_0_3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37" name="Google Shape;937;g700dfd195e_0_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8"/>
        <p:cNvGrpSpPr/>
        <p:nvPr/>
      </p:nvGrpSpPr>
      <p:grpSpPr>
        <a:xfrm>
          <a:off x="0" y="0"/>
          <a:ext cx="0" cy="0"/>
          <a:chOff x="0" y="0"/>
          <a:chExt cx="0" cy="0"/>
        </a:xfrm>
      </p:grpSpPr>
      <p:sp>
        <p:nvSpPr>
          <p:cNvPr id="809" name="Google Shape;809;g70256f8c19_0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10" name="Google Shape;810;g70256f8c19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3"/>
        <p:cNvGrpSpPr/>
        <p:nvPr/>
      </p:nvGrpSpPr>
      <p:grpSpPr>
        <a:xfrm>
          <a:off x="0" y="0"/>
          <a:ext cx="0" cy="0"/>
          <a:chOff x="0" y="0"/>
          <a:chExt cx="0" cy="0"/>
        </a:xfrm>
      </p:grpSpPr>
      <p:sp>
        <p:nvSpPr>
          <p:cNvPr id="954" name="Google Shape;954;g700dfd195e_0_49: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55" name="Google Shape;955;g700dfd195e_0_4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8"/>
        <p:cNvGrpSpPr/>
        <p:nvPr/>
      </p:nvGrpSpPr>
      <p:grpSpPr>
        <a:xfrm>
          <a:off x="0" y="0"/>
          <a:ext cx="0" cy="0"/>
          <a:chOff x="0" y="0"/>
          <a:chExt cx="0" cy="0"/>
        </a:xfrm>
      </p:grpSpPr>
      <p:sp>
        <p:nvSpPr>
          <p:cNvPr id="979" name="Google Shape;979;g700dfd195e_0_7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de-DE" sz="1150" b="1">
                <a:solidFill>
                  <a:srgbClr val="D1D2D3"/>
                </a:solidFill>
                <a:highlight>
                  <a:srgbClr val="222529"/>
                </a:highlight>
                <a:latin typeface="Arial"/>
                <a:ea typeface="Arial"/>
                <a:cs typeface="Arial"/>
                <a:sym typeface="Arial"/>
              </a:rPr>
              <a:t>Natural Language Conversation als UI – ein Traum?</a:t>
            </a:r>
            <a:endParaRPr/>
          </a:p>
        </p:txBody>
      </p:sp>
      <p:sp>
        <p:nvSpPr>
          <p:cNvPr id="980" name="Google Shape;980;g700dfd195e_0_7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8"/>
        <p:cNvGrpSpPr/>
        <p:nvPr/>
      </p:nvGrpSpPr>
      <p:grpSpPr>
        <a:xfrm>
          <a:off x="0" y="0"/>
          <a:ext cx="0" cy="0"/>
          <a:chOff x="0" y="0"/>
          <a:chExt cx="0" cy="0"/>
        </a:xfrm>
      </p:grpSpPr>
      <p:sp>
        <p:nvSpPr>
          <p:cNvPr id="989" name="Google Shape;989;g700dfd195e_0_8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90" name="Google Shape;990;g700dfd195e_0_8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5"/>
        <p:cNvGrpSpPr/>
        <p:nvPr/>
      </p:nvGrpSpPr>
      <p:grpSpPr>
        <a:xfrm>
          <a:off x="0" y="0"/>
          <a:ext cx="0" cy="0"/>
          <a:chOff x="0" y="0"/>
          <a:chExt cx="0" cy="0"/>
        </a:xfrm>
      </p:grpSpPr>
      <p:sp>
        <p:nvSpPr>
          <p:cNvPr id="1016" name="Google Shape;1016;g700dfd195e_0_10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de-DE" sz="1000">
                <a:solidFill>
                  <a:srgbClr val="000000"/>
                </a:solidFill>
                <a:latin typeface="Arial"/>
                <a:ea typeface="Arial"/>
                <a:cs typeface="Arial"/>
                <a:sym typeface="Arial"/>
              </a:rPr>
              <a:t>https://docs.google.com/spreadsheets/d/1q2HqEpPIq9SxNP50ZAcplNQOM2T477jGljrbekEJypc/edit#gid=666853813</a:t>
            </a:r>
            <a:endParaRPr sz="1000">
              <a:solidFill>
                <a:srgbClr val="000000"/>
              </a:solidFill>
            </a:endParaRPr>
          </a:p>
        </p:txBody>
      </p:sp>
      <p:sp>
        <p:nvSpPr>
          <p:cNvPr id="1017" name="Google Shape;1017;g700dfd195e_0_10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2"/>
        <p:cNvGrpSpPr/>
        <p:nvPr/>
      </p:nvGrpSpPr>
      <p:grpSpPr>
        <a:xfrm>
          <a:off x="0" y="0"/>
          <a:ext cx="0" cy="0"/>
          <a:chOff x="0" y="0"/>
          <a:chExt cx="0" cy="0"/>
        </a:xfrm>
      </p:grpSpPr>
      <p:sp>
        <p:nvSpPr>
          <p:cNvPr id="1023" name="Google Shape;1023;g700dfd195e_0_11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de-DE" sz="1000">
                <a:solidFill>
                  <a:srgbClr val="000000"/>
                </a:solidFill>
                <a:latin typeface="Arial"/>
                <a:ea typeface="Arial"/>
                <a:cs typeface="Arial"/>
                <a:sym typeface="Arial"/>
              </a:rPr>
              <a:t>https://docs.google.com/spreadsheets/d/1q2HqEpPIq9SxNP50ZAcplNQOM2T477jGljrbekEJypc/edit#gid=666853813</a:t>
            </a:r>
            <a:endParaRPr sz="1000">
              <a:solidFill>
                <a:srgbClr val="000000"/>
              </a:solidFill>
            </a:endParaRPr>
          </a:p>
        </p:txBody>
      </p:sp>
      <p:sp>
        <p:nvSpPr>
          <p:cNvPr id="1024" name="Google Shape;1024;g700dfd195e_0_1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5"/>
        <p:cNvGrpSpPr/>
        <p:nvPr/>
      </p:nvGrpSpPr>
      <p:grpSpPr>
        <a:xfrm>
          <a:off x="0" y="0"/>
          <a:ext cx="0" cy="0"/>
          <a:chOff x="0" y="0"/>
          <a:chExt cx="0" cy="0"/>
        </a:xfrm>
      </p:grpSpPr>
      <p:sp>
        <p:nvSpPr>
          <p:cNvPr id="1036" name="Google Shape;1036;g700dfd195e_0_12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37" name="Google Shape;1037;g700dfd195e_0_1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1"/>
        <p:cNvGrpSpPr/>
        <p:nvPr/>
      </p:nvGrpSpPr>
      <p:grpSpPr>
        <a:xfrm>
          <a:off x="0" y="0"/>
          <a:ext cx="0" cy="0"/>
          <a:chOff x="0" y="0"/>
          <a:chExt cx="0" cy="0"/>
        </a:xfrm>
      </p:grpSpPr>
      <p:sp>
        <p:nvSpPr>
          <p:cNvPr id="1042" name="Google Shape;1042;g700dfd195e_0_13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43" name="Google Shape;1043;g700dfd195e_0_13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8"/>
        <p:cNvGrpSpPr/>
        <p:nvPr/>
      </p:nvGrpSpPr>
      <p:grpSpPr>
        <a:xfrm>
          <a:off x="0" y="0"/>
          <a:ext cx="0" cy="0"/>
          <a:chOff x="0" y="0"/>
          <a:chExt cx="0" cy="0"/>
        </a:xfrm>
      </p:grpSpPr>
      <p:sp>
        <p:nvSpPr>
          <p:cNvPr id="1049" name="Google Shape;1049;g700dfd195e_0_13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de-DE" sz="1000">
                <a:solidFill>
                  <a:srgbClr val="000000"/>
                </a:solidFill>
                <a:latin typeface="Arial"/>
                <a:ea typeface="Arial"/>
                <a:cs typeface="Arial"/>
                <a:sym typeface="Arial"/>
              </a:rPr>
              <a:t>https://docs.google.com/spreadsheets/d/1q2HqEpPIq9SxNP50ZAcplNQOM2T477jGljrbekEJypc/edit#gid=666853813</a:t>
            </a:r>
            <a:endParaRPr sz="1000">
              <a:solidFill>
                <a:srgbClr val="000000"/>
              </a:solidFill>
            </a:endParaRPr>
          </a:p>
        </p:txBody>
      </p:sp>
      <p:sp>
        <p:nvSpPr>
          <p:cNvPr id="1050" name="Google Shape;1050;g700dfd195e_0_13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4"/>
        <p:cNvGrpSpPr/>
        <p:nvPr/>
      </p:nvGrpSpPr>
      <p:grpSpPr>
        <a:xfrm>
          <a:off x="0" y="0"/>
          <a:ext cx="0" cy="0"/>
          <a:chOff x="0" y="0"/>
          <a:chExt cx="0" cy="0"/>
        </a:xfrm>
      </p:grpSpPr>
      <p:sp>
        <p:nvSpPr>
          <p:cNvPr id="1055" name="Google Shape;1055;g700dfd195e_0_14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56" name="Google Shape;1056;g700dfd195e_0_14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2"/>
        <p:cNvGrpSpPr/>
        <p:nvPr/>
      </p:nvGrpSpPr>
      <p:grpSpPr>
        <a:xfrm>
          <a:off x="0" y="0"/>
          <a:ext cx="0" cy="0"/>
          <a:chOff x="0" y="0"/>
          <a:chExt cx="0" cy="0"/>
        </a:xfrm>
      </p:grpSpPr>
      <p:sp>
        <p:nvSpPr>
          <p:cNvPr id="1063" name="Google Shape;1063;g700dfd195e_0_149: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64" name="Google Shape;1064;g700dfd195e_0_14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4"/>
        <p:cNvGrpSpPr/>
        <p:nvPr/>
      </p:nvGrpSpPr>
      <p:grpSpPr>
        <a:xfrm>
          <a:off x="0" y="0"/>
          <a:ext cx="0" cy="0"/>
          <a:chOff x="0" y="0"/>
          <a:chExt cx="0" cy="0"/>
        </a:xfrm>
      </p:grpSpPr>
      <p:sp>
        <p:nvSpPr>
          <p:cNvPr id="815" name="Google Shape;815;g477e9de8f2_0_29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16" name="Google Shape;816;g477e9de8f2_0_29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0"/>
        <p:cNvGrpSpPr/>
        <p:nvPr/>
      </p:nvGrpSpPr>
      <p:grpSpPr>
        <a:xfrm>
          <a:off x="0" y="0"/>
          <a:ext cx="0" cy="0"/>
          <a:chOff x="0" y="0"/>
          <a:chExt cx="0" cy="0"/>
        </a:xfrm>
      </p:grpSpPr>
      <p:sp>
        <p:nvSpPr>
          <p:cNvPr id="1071" name="Google Shape;1071;g700dfd195e_0_15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72" name="Google Shape;1072;g700dfd195e_0_15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7"/>
        <p:cNvGrpSpPr/>
        <p:nvPr/>
      </p:nvGrpSpPr>
      <p:grpSpPr>
        <a:xfrm>
          <a:off x="0" y="0"/>
          <a:ext cx="0" cy="0"/>
          <a:chOff x="0" y="0"/>
          <a:chExt cx="0" cy="0"/>
        </a:xfrm>
      </p:grpSpPr>
      <p:sp>
        <p:nvSpPr>
          <p:cNvPr id="1078" name="Google Shape;1078;g700dfd195e_0_16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79" name="Google Shape;1079;g700dfd195e_0_16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4"/>
        <p:cNvGrpSpPr/>
        <p:nvPr/>
      </p:nvGrpSpPr>
      <p:grpSpPr>
        <a:xfrm>
          <a:off x="0" y="0"/>
          <a:ext cx="0" cy="0"/>
          <a:chOff x="0" y="0"/>
          <a:chExt cx="0" cy="0"/>
        </a:xfrm>
      </p:grpSpPr>
      <p:sp>
        <p:nvSpPr>
          <p:cNvPr id="1085" name="Google Shape;1085;g700dfd195e_0_16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86" name="Google Shape;1086;g700dfd195e_0_16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3"/>
        <p:cNvGrpSpPr/>
        <p:nvPr/>
      </p:nvGrpSpPr>
      <p:grpSpPr>
        <a:xfrm>
          <a:off x="0" y="0"/>
          <a:ext cx="0" cy="0"/>
          <a:chOff x="0" y="0"/>
          <a:chExt cx="0" cy="0"/>
        </a:xfrm>
      </p:grpSpPr>
      <p:sp>
        <p:nvSpPr>
          <p:cNvPr id="1094" name="Google Shape;1094;g5b8320d5ae_0_1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95" name="Google Shape;1095;g5b8320d5ae_0_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8"/>
        <p:cNvGrpSpPr/>
        <p:nvPr/>
      </p:nvGrpSpPr>
      <p:grpSpPr>
        <a:xfrm>
          <a:off x="0" y="0"/>
          <a:ext cx="0" cy="0"/>
          <a:chOff x="0" y="0"/>
          <a:chExt cx="0" cy="0"/>
        </a:xfrm>
      </p:grpSpPr>
      <p:sp>
        <p:nvSpPr>
          <p:cNvPr id="1099" name="Google Shape;1099;g5b989955af_1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00" name="Google Shape;1100;g5b989955af_1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4"/>
        <p:cNvGrpSpPr/>
        <p:nvPr/>
      </p:nvGrpSpPr>
      <p:grpSpPr>
        <a:xfrm>
          <a:off x="0" y="0"/>
          <a:ext cx="0" cy="0"/>
          <a:chOff x="0" y="0"/>
          <a:chExt cx="0" cy="0"/>
        </a:xfrm>
      </p:grpSpPr>
      <p:sp>
        <p:nvSpPr>
          <p:cNvPr id="1105" name="Google Shape;1105;g5b989955af_1_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06" name="Google Shape;1106;g5b989955af_1_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0"/>
        <p:cNvGrpSpPr/>
        <p:nvPr/>
      </p:nvGrpSpPr>
      <p:grpSpPr>
        <a:xfrm>
          <a:off x="0" y="0"/>
          <a:ext cx="0" cy="0"/>
          <a:chOff x="0" y="0"/>
          <a:chExt cx="0" cy="0"/>
        </a:xfrm>
      </p:grpSpPr>
      <p:sp>
        <p:nvSpPr>
          <p:cNvPr id="1111" name="Google Shape;1111;g4769eaded0_0_64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12" name="Google Shape;1112;g4769eaded0_0_64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5"/>
        <p:cNvGrpSpPr/>
        <p:nvPr/>
      </p:nvGrpSpPr>
      <p:grpSpPr>
        <a:xfrm>
          <a:off x="0" y="0"/>
          <a:ext cx="0" cy="0"/>
          <a:chOff x="0" y="0"/>
          <a:chExt cx="0" cy="0"/>
        </a:xfrm>
      </p:grpSpPr>
      <p:sp>
        <p:nvSpPr>
          <p:cNvPr id="1116" name="Google Shape;1116;g701f126c1e_0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17" name="Google Shape;1117;g701f126c1e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1"/>
        <p:cNvGrpSpPr/>
        <p:nvPr/>
      </p:nvGrpSpPr>
      <p:grpSpPr>
        <a:xfrm>
          <a:off x="0" y="0"/>
          <a:ext cx="0" cy="0"/>
          <a:chOff x="0" y="0"/>
          <a:chExt cx="0" cy="0"/>
        </a:xfrm>
      </p:grpSpPr>
      <p:sp>
        <p:nvSpPr>
          <p:cNvPr id="1122" name="Google Shape;1122;g701f126c1e_0_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23" name="Google Shape;1123;g701f126c1e_0_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24" name="Google Shape;1124;g701f126c1e_0_5: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de-DE"/>
              <a:t>38</a:t>
            </a:fld>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8"/>
        <p:cNvGrpSpPr/>
        <p:nvPr/>
      </p:nvGrpSpPr>
      <p:grpSpPr>
        <a:xfrm>
          <a:off x="0" y="0"/>
          <a:ext cx="0" cy="0"/>
          <a:chOff x="0" y="0"/>
          <a:chExt cx="0" cy="0"/>
        </a:xfrm>
      </p:grpSpPr>
      <p:sp>
        <p:nvSpPr>
          <p:cNvPr id="1129" name="Google Shape;1129;g701f126c1e_0_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30" name="Google Shape;1130;g701f126c1e_0_1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31" name="Google Shape;1131;g701f126c1e_0_11: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de-DE"/>
              <a:t>39</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0"/>
        <p:cNvGrpSpPr/>
        <p:nvPr/>
      </p:nvGrpSpPr>
      <p:grpSpPr>
        <a:xfrm>
          <a:off x="0" y="0"/>
          <a:ext cx="0" cy="0"/>
          <a:chOff x="0" y="0"/>
          <a:chExt cx="0" cy="0"/>
        </a:xfrm>
      </p:grpSpPr>
      <p:sp>
        <p:nvSpPr>
          <p:cNvPr id="821" name="Google Shape;821;g7007632f5e_1_8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22" name="Google Shape;822;g7007632f5e_1_8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6"/>
        <p:cNvGrpSpPr/>
        <p:nvPr/>
      </p:nvGrpSpPr>
      <p:grpSpPr>
        <a:xfrm>
          <a:off x="0" y="0"/>
          <a:ext cx="0" cy="0"/>
          <a:chOff x="0" y="0"/>
          <a:chExt cx="0" cy="0"/>
        </a:xfrm>
      </p:grpSpPr>
      <p:sp>
        <p:nvSpPr>
          <p:cNvPr id="1137" name="Google Shape;1137;g701f126c1e_0_1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38" name="Google Shape;1138;g701f126c1e_0_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3"/>
        <p:cNvGrpSpPr/>
        <p:nvPr/>
      </p:nvGrpSpPr>
      <p:grpSpPr>
        <a:xfrm>
          <a:off x="0" y="0"/>
          <a:ext cx="0" cy="0"/>
          <a:chOff x="0" y="0"/>
          <a:chExt cx="0" cy="0"/>
        </a:xfrm>
      </p:grpSpPr>
      <p:sp>
        <p:nvSpPr>
          <p:cNvPr id="1144" name="Google Shape;1144;g701f126c1e_0_2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45" name="Google Shape;1145;g701f126c1e_0_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9"/>
        <p:cNvGrpSpPr/>
        <p:nvPr/>
      </p:nvGrpSpPr>
      <p:grpSpPr>
        <a:xfrm>
          <a:off x="0" y="0"/>
          <a:ext cx="0" cy="0"/>
          <a:chOff x="0" y="0"/>
          <a:chExt cx="0" cy="0"/>
        </a:xfrm>
      </p:grpSpPr>
      <p:sp>
        <p:nvSpPr>
          <p:cNvPr id="1150" name="Google Shape;1150;g701f126c1e_0_29: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51" name="Google Shape;1151;g701f126c1e_0_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6"/>
        <p:cNvGrpSpPr/>
        <p:nvPr/>
      </p:nvGrpSpPr>
      <p:grpSpPr>
        <a:xfrm>
          <a:off x="0" y="0"/>
          <a:ext cx="0" cy="0"/>
          <a:chOff x="0" y="0"/>
          <a:chExt cx="0" cy="0"/>
        </a:xfrm>
      </p:grpSpPr>
      <p:sp>
        <p:nvSpPr>
          <p:cNvPr id="1157" name="Google Shape;1157;g47696fbcc7_0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58" name="Google Shape;1158;g47696fbcc7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1"/>
        <p:cNvGrpSpPr/>
        <p:nvPr/>
      </p:nvGrpSpPr>
      <p:grpSpPr>
        <a:xfrm>
          <a:off x="0" y="0"/>
          <a:ext cx="0" cy="0"/>
          <a:chOff x="0" y="0"/>
          <a:chExt cx="0" cy="0"/>
        </a:xfrm>
      </p:grpSpPr>
      <p:sp>
        <p:nvSpPr>
          <p:cNvPr id="1162" name="Google Shape;1162;g701a27bfd1_0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63" name="Google Shape;1163;g701a27bfd1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7"/>
        <p:cNvGrpSpPr/>
        <p:nvPr/>
      </p:nvGrpSpPr>
      <p:grpSpPr>
        <a:xfrm>
          <a:off x="0" y="0"/>
          <a:ext cx="0" cy="0"/>
          <a:chOff x="0" y="0"/>
          <a:chExt cx="0" cy="0"/>
        </a:xfrm>
      </p:grpSpPr>
      <p:sp>
        <p:nvSpPr>
          <p:cNvPr id="1168" name="Google Shape;1168;g701a27bfd1_0_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69" name="Google Shape;1169;g701a27bfd1_0_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3"/>
        <p:cNvGrpSpPr/>
        <p:nvPr/>
      </p:nvGrpSpPr>
      <p:grpSpPr>
        <a:xfrm>
          <a:off x="0" y="0"/>
          <a:ext cx="0" cy="0"/>
          <a:chOff x="0" y="0"/>
          <a:chExt cx="0" cy="0"/>
        </a:xfrm>
      </p:grpSpPr>
      <p:sp>
        <p:nvSpPr>
          <p:cNvPr id="1174" name="Google Shape;1174;g701a27bfd1_0_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75" name="Google Shape;1175;g701a27bfd1_0_1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76" name="Google Shape;1176;g701a27bfd1_0_1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de-DE"/>
              <a:t>46</a:t>
            </a:fld>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1"/>
        <p:cNvGrpSpPr/>
        <p:nvPr/>
      </p:nvGrpSpPr>
      <p:grpSpPr>
        <a:xfrm>
          <a:off x="0" y="0"/>
          <a:ext cx="0" cy="0"/>
          <a:chOff x="0" y="0"/>
          <a:chExt cx="0" cy="0"/>
        </a:xfrm>
      </p:grpSpPr>
      <p:sp>
        <p:nvSpPr>
          <p:cNvPr id="1182" name="Google Shape;1182;g477e9de8f2_0_30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83" name="Google Shape;1183;g477e9de8f2_0_30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6"/>
        <p:cNvGrpSpPr/>
        <p:nvPr/>
      </p:nvGrpSpPr>
      <p:grpSpPr>
        <a:xfrm>
          <a:off x="0" y="0"/>
          <a:ext cx="0" cy="0"/>
          <a:chOff x="0" y="0"/>
          <a:chExt cx="0" cy="0"/>
        </a:xfrm>
      </p:grpSpPr>
      <p:sp>
        <p:nvSpPr>
          <p:cNvPr id="1187" name="Google Shape;1187;g701a27bfd1_0_21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88" name="Google Shape;1188;g701a27bfd1_0_2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3"/>
        <p:cNvGrpSpPr/>
        <p:nvPr/>
      </p:nvGrpSpPr>
      <p:grpSpPr>
        <a:xfrm>
          <a:off x="0" y="0"/>
          <a:ext cx="0" cy="0"/>
          <a:chOff x="0" y="0"/>
          <a:chExt cx="0" cy="0"/>
        </a:xfrm>
      </p:grpSpPr>
      <p:sp>
        <p:nvSpPr>
          <p:cNvPr id="1194" name="Google Shape;1194;g701a27bfd1_0_22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95" name="Google Shape;1195;g701a27bfd1_0_2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6"/>
        <p:cNvGrpSpPr/>
        <p:nvPr/>
      </p:nvGrpSpPr>
      <p:grpSpPr>
        <a:xfrm>
          <a:off x="0" y="0"/>
          <a:ext cx="0" cy="0"/>
          <a:chOff x="0" y="0"/>
          <a:chExt cx="0" cy="0"/>
        </a:xfrm>
      </p:grpSpPr>
      <p:sp>
        <p:nvSpPr>
          <p:cNvPr id="827" name="Google Shape;827;g477e9de8f2_0_136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28" name="Google Shape;828;g477e9de8f2_0_136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6"/>
        <p:cNvGrpSpPr/>
        <p:nvPr/>
      </p:nvGrpSpPr>
      <p:grpSpPr>
        <a:xfrm>
          <a:off x="0" y="0"/>
          <a:ext cx="0" cy="0"/>
          <a:chOff x="0" y="0"/>
          <a:chExt cx="0" cy="0"/>
        </a:xfrm>
      </p:grpSpPr>
      <p:sp>
        <p:nvSpPr>
          <p:cNvPr id="1207" name="Google Shape;1207;g701a27bfd1_0_23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08" name="Google Shape;1208;g701a27bfd1_0_2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7"/>
        <p:cNvGrpSpPr/>
        <p:nvPr/>
      </p:nvGrpSpPr>
      <p:grpSpPr>
        <a:xfrm>
          <a:off x="0" y="0"/>
          <a:ext cx="0" cy="0"/>
          <a:chOff x="0" y="0"/>
          <a:chExt cx="0" cy="0"/>
        </a:xfrm>
      </p:grpSpPr>
      <p:sp>
        <p:nvSpPr>
          <p:cNvPr id="1218" name="Google Shape;1218;g701a27bfd1_0_24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19" name="Google Shape;1219;g701a27bfd1_0_24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4"/>
        <p:cNvGrpSpPr/>
        <p:nvPr/>
      </p:nvGrpSpPr>
      <p:grpSpPr>
        <a:xfrm>
          <a:off x="0" y="0"/>
          <a:ext cx="0" cy="0"/>
          <a:chOff x="0" y="0"/>
          <a:chExt cx="0" cy="0"/>
        </a:xfrm>
      </p:grpSpPr>
      <p:sp>
        <p:nvSpPr>
          <p:cNvPr id="1225" name="Google Shape;1225;g47821c82ba_2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26" name="Google Shape;1226;g47821c82ba_2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9"/>
        <p:cNvGrpSpPr/>
        <p:nvPr/>
      </p:nvGrpSpPr>
      <p:grpSpPr>
        <a:xfrm>
          <a:off x="0" y="0"/>
          <a:ext cx="0" cy="0"/>
          <a:chOff x="0" y="0"/>
          <a:chExt cx="0" cy="0"/>
        </a:xfrm>
      </p:grpSpPr>
      <p:sp>
        <p:nvSpPr>
          <p:cNvPr id="1230" name="Google Shape;1230;g7e419bbc23_1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31" name="Google Shape;1231;g7e419bbc23_1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6"/>
        <p:cNvGrpSpPr/>
        <p:nvPr/>
      </p:nvGrpSpPr>
      <p:grpSpPr>
        <a:xfrm>
          <a:off x="0" y="0"/>
          <a:ext cx="0" cy="0"/>
          <a:chOff x="0" y="0"/>
          <a:chExt cx="0" cy="0"/>
        </a:xfrm>
      </p:grpSpPr>
      <p:sp>
        <p:nvSpPr>
          <p:cNvPr id="1237" name="Google Shape;1237;g7007632f5e_0_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38" name="Google Shape;1238;g7007632f5e_0_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39" name="Google Shape;1239;g7007632f5e_0_5: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de-DE"/>
              <a:t>54</a:t>
            </a:fld>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4"/>
        <p:cNvGrpSpPr/>
        <p:nvPr/>
      </p:nvGrpSpPr>
      <p:grpSpPr>
        <a:xfrm>
          <a:off x="0" y="0"/>
          <a:ext cx="0" cy="0"/>
          <a:chOff x="0" y="0"/>
          <a:chExt cx="0" cy="0"/>
        </a:xfrm>
      </p:grpSpPr>
      <p:sp>
        <p:nvSpPr>
          <p:cNvPr id="1245" name="Google Shape;1245;g7007632f5e_0_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46" name="Google Shape;1246;g7007632f5e_0_1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47" name="Google Shape;1247;g7007632f5e_0_12: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de-DE"/>
              <a:t>55</a:t>
            </a:fld>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2"/>
        <p:cNvGrpSpPr/>
        <p:nvPr/>
      </p:nvGrpSpPr>
      <p:grpSpPr>
        <a:xfrm>
          <a:off x="0" y="0"/>
          <a:ext cx="0" cy="0"/>
          <a:chOff x="0" y="0"/>
          <a:chExt cx="0" cy="0"/>
        </a:xfrm>
      </p:grpSpPr>
      <p:sp>
        <p:nvSpPr>
          <p:cNvPr id="1253" name="Google Shape;1253;g7007632f5e_0_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54" name="Google Shape;1254;g7007632f5e_0_19: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55" name="Google Shape;1255;g7007632f5e_0_19: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de-DE"/>
              <a:t>56</a:t>
            </a:fld>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0"/>
        <p:cNvGrpSpPr/>
        <p:nvPr/>
      </p:nvGrpSpPr>
      <p:grpSpPr>
        <a:xfrm>
          <a:off x="0" y="0"/>
          <a:ext cx="0" cy="0"/>
          <a:chOff x="0" y="0"/>
          <a:chExt cx="0" cy="0"/>
        </a:xfrm>
      </p:grpSpPr>
      <p:sp>
        <p:nvSpPr>
          <p:cNvPr id="1261" name="Google Shape;1261;g7007632f5e_0_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62" name="Google Shape;1262;g7007632f5e_0_2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63" name="Google Shape;1263;g7007632f5e_0_26: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de-DE"/>
              <a:t>57</a:t>
            </a:fld>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8"/>
        <p:cNvGrpSpPr/>
        <p:nvPr/>
      </p:nvGrpSpPr>
      <p:grpSpPr>
        <a:xfrm>
          <a:off x="0" y="0"/>
          <a:ext cx="0" cy="0"/>
          <a:chOff x="0" y="0"/>
          <a:chExt cx="0" cy="0"/>
        </a:xfrm>
      </p:grpSpPr>
      <p:sp>
        <p:nvSpPr>
          <p:cNvPr id="1269" name="Google Shape;1269;g477e9de8f2_0_35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70" name="Google Shape;1270;g477e9de8f2_0_35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3"/>
        <p:cNvGrpSpPr/>
        <p:nvPr/>
      </p:nvGrpSpPr>
      <p:grpSpPr>
        <a:xfrm>
          <a:off x="0" y="0"/>
          <a:ext cx="0" cy="0"/>
          <a:chOff x="0" y="0"/>
          <a:chExt cx="0" cy="0"/>
        </a:xfrm>
      </p:grpSpPr>
      <p:sp>
        <p:nvSpPr>
          <p:cNvPr id="1274" name="Google Shape;1274;g477e9de8f2_0_35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75" name="Google Shape;1275;g477e9de8f2_0_35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76" name="Google Shape;1276;g477e9de8f2_0_357: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de-DE"/>
              <a:t>59</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3"/>
        <p:cNvGrpSpPr/>
        <p:nvPr/>
      </p:nvGrpSpPr>
      <p:grpSpPr>
        <a:xfrm>
          <a:off x="0" y="0"/>
          <a:ext cx="0" cy="0"/>
          <a:chOff x="0" y="0"/>
          <a:chExt cx="0" cy="0"/>
        </a:xfrm>
      </p:grpSpPr>
      <p:sp>
        <p:nvSpPr>
          <p:cNvPr id="834" name="Google Shape;834;g7c3c5e5fe5_0_2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35" name="Google Shape;835;g7c3c5e5fe5_0_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1"/>
        <p:cNvGrpSpPr/>
        <p:nvPr/>
      </p:nvGrpSpPr>
      <p:grpSpPr>
        <a:xfrm>
          <a:off x="0" y="0"/>
          <a:ext cx="0" cy="0"/>
          <a:chOff x="0" y="0"/>
          <a:chExt cx="0" cy="0"/>
        </a:xfrm>
      </p:grpSpPr>
      <p:sp>
        <p:nvSpPr>
          <p:cNvPr id="1282" name="Google Shape;1282;g477e9de8f2_0_37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83" name="Google Shape;1283;g477e9de8f2_0_37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84" name="Google Shape;1284;g477e9de8f2_0_373: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de-DE"/>
              <a:t>60</a:t>
            </a:fld>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0"/>
        <p:cNvGrpSpPr/>
        <p:nvPr/>
      </p:nvGrpSpPr>
      <p:grpSpPr>
        <a:xfrm>
          <a:off x="0" y="0"/>
          <a:ext cx="0" cy="0"/>
          <a:chOff x="0" y="0"/>
          <a:chExt cx="0" cy="0"/>
        </a:xfrm>
      </p:grpSpPr>
      <p:sp>
        <p:nvSpPr>
          <p:cNvPr id="1291" name="Google Shape;1291;g477e9de8f2_0_157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92" name="Google Shape;1292;g477e9de8f2_0_157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5"/>
        <p:cNvGrpSpPr/>
        <p:nvPr/>
      </p:nvGrpSpPr>
      <p:grpSpPr>
        <a:xfrm>
          <a:off x="0" y="0"/>
          <a:ext cx="0" cy="0"/>
          <a:chOff x="0" y="0"/>
          <a:chExt cx="0" cy="0"/>
        </a:xfrm>
      </p:grpSpPr>
      <p:sp>
        <p:nvSpPr>
          <p:cNvPr id="1296" name="Google Shape;1296;g477e9de8f2_0_159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97" name="Google Shape;1297;g477e9de8f2_0_159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2"/>
        <p:cNvGrpSpPr/>
        <p:nvPr/>
      </p:nvGrpSpPr>
      <p:grpSpPr>
        <a:xfrm>
          <a:off x="0" y="0"/>
          <a:ext cx="0" cy="0"/>
          <a:chOff x="0" y="0"/>
          <a:chExt cx="0" cy="0"/>
        </a:xfrm>
      </p:grpSpPr>
      <p:sp>
        <p:nvSpPr>
          <p:cNvPr id="1313" name="Google Shape;1313;g7c3c5e5fe5_0_3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14" name="Google Shape;1314;g7c3c5e5fe5_0_3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9"/>
        <p:cNvGrpSpPr/>
        <p:nvPr/>
      </p:nvGrpSpPr>
      <p:grpSpPr>
        <a:xfrm>
          <a:off x="0" y="0"/>
          <a:ext cx="0" cy="0"/>
          <a:chOff x="0" y="0"/>
          <a:chExt cx="0" cy="0"/>
        </a:xfrm>
      </p:grpSpPr>
      <p:sp>
        <p:nvSpPr>
          <p:cNvPr id="1320" name="Google Shape;1320;g477e9de8f2_0_181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21" name="Google Shape;1321;g477e9de8f2_0_18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4"/>
        <p:cNvGrpSpPr/>
        <p:nvPr/>
      </p:nvGrpSpPr>
      <p:grpSpPr>
        <a:xfrm>
          <a:off x="0" y="0"/>
          <a:ext cx="0" cy="0"/>
          <a:chOff x="0" y="0"/>
          <a:chExt cx="0" cy="0"/>
        </a:xfrm>
      </p:grpSpPr>
      <p:sp>
        <p:nvSpPr>
          <p:cNvPr id="1325" name="Google Shape;1325;g477e9de8f2_0_1819: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26" name="Google Shape;1326;g477e9de8f2_0_18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1"/>
        <p:cNvGrpSpPr/>
        <p:nvPr/>
      </p:nvGrpSpPr>
      <p:grpSpPr>
        <a:xfrm>
          <a:off x="0" y="0"/>
          <a:ext cx="0" cy="0"/>
          <a:chOff x="0" y="0"/>
          <a:chExt cx="0" cy="0"/>
        </a:xfrm>
      </p:grpSpPr>
      <p:sp>
        <p:nvSpPr>
          <p:cNvPr id="1332" name="Google Shape;1332;g7007632f5e_1_6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33" name="Google Shape;1333;g7007632f5e_1_6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6"/>
        <p:cNvGrpSpPr/>
        <p:nvPr/>
      </p:nvGrpSpPr>
      <p:grpSpPr>
        <a:xfrm>
          <a:off x="0" y="0"/>
          <a:ext cx="0" cy="0"/>
          <a:chOff x="0" y="0"/>
          <a:chExt cx="0" cy="0"/>
        </a:xfrm>
      </p:grpSpPr>
      <p:sp>
        <p:nvSpPr>
          <p:cNvPr id="1337" name="Google Shape;1337;g7007632f5e_1_1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38" name="Google Shape;1338;g7007632f5e_1_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1"/>
        <p:cNvGrpSpPr/>
        <p:nvPr/>
      </p:nvGrpSpPr>
      <p:grpSpPr>
        <a:xfrm>
          <a:off x="0" y="0"/>
          <a:ext cx="0" cy="0"/>
          <a:chOff x="0" y="0"/>
          <a:chExt cx="0" cy="0"/>
        </a:xfrm>
      </p:grpSpPr>
      <p:sp>
        <p:nvSpPr>
          <p:cNvPr id="1352" name="Google Shape;1352;g7007632f5e_1_6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53" name="Google Shape;1353;g7007632f5e_1_6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6"/>
        <p:cNvGrpSpPr/>
        <p:nvPr/>
      </p:nvGrpSpPr>
      <p:grpSpPr>
        <a:xfrm>
          <a:off x="0" y="0"/>
          <a:ext cx="0" cy="0"/>
          <a:chOff x="0" y="0"/>
          <a:chExt cx="0" cy="0"/>
        </a:xfrm>
      </p:grpSpPr>
      <p:sp>
        <p:nvSpPr>
          <p:cNvPr id="1357" name="Google Shape;1357;g76562c52da_0_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58" name="Google Shape;1358;g76562c52da_0_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8"/>
        <p:cNvGrpSpPr/>
        <p:nvPr/>
      </p:nvGrpSpPr>
      <p:grpSpPr>
        <a:xfrm>
          <a:off x="0" y="0"/>
          <a:ext cx="0" cy="0"/>
          <a:chOff x="0" y="0"/>
          <a:chExt cx="0" cy="0"/>
        </a:xfrm>
      </p:grpSpPr>
      <p:sp>
        <p:nvSpPr>
          <p:cNvPr id="839" name="Google Shape;839;p3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40" name="Google Shape;840;p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3"/>
        <p:cNvGrpSpPr/>
        <p:nvPr/>
      </p:nvGrpSpPr>
      <p:grpSpPr>
        <a:xfrm>
          <a:off x="0" y="0"/>
          <a:ext cx="0" cy="0"/>
          <a:chOff x="0" y="0"/>
          <a:chExt cx="0" cy="0"/>
        </a:xfrm>
      </p:grpSpPr>
      <p:sp>
        <p:nvSpPr>
          <p:cNvPr id="1364" name="Google Shape;1364;g7007632f5e_0_28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65" name="Google Shape;1365;g7007632f5e_0_28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8"/>
        <p:cNvGrpSpPr/>
        <p:nvPr/>
      </p:nvGrpSpPr>
      <p:grpSpPr>
        <a:xfrm>
          <a:off x="0" y="0"/>
          <a:ext cx="0" cy="0"/>
          <a:chOff x="0" y="0"/>
          <a:chExt cx="0" cy="0"/>
        </a:xfrm>
      </p:grpSpPr>
      <p:sp>
        <p:nvSpPr>
          <p:cNvPr id="1369" name="Google Shape;1369;g76562c52da_0_1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70" name="Google Shape;1370;g76562c52da_0_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5"/>
        <p:cNvGrpSpPr/>
        <p:nvPr/>
      </p:nvGrpSpPr>
      <p:grpSpPr>
        <a:xfrm>
          <a:off x="0" y="0"/>
          <a:ext cx="0" cy="0"/>
          <a:chOff x="0" y="0"/>
          <a:chExt cx="0" cy="0"/>
        </a:xfrm>
      </p:grpSpPr>
      <p:sp>
        <p:nvSpPr>
          <p:cNvPr id="1376" name="Google Shape;1376;g7007632f5e_0_28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77" name="Google Shape;1377;g7007632f5e_0_28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0"/>
        <p:cNvGrpSpPr/>
        <p:nvPr/>
      </p:nvGrpSpPr>
      <p:grpSpPr>
        <a:xfrm>
          <a:off x="0" y="0"/>
          <a:ext cx="0" cy="0"/>
          <a:chOff x="0" y="0"/>
          <a:chExt cx="0" cy="0"/>
        </a:xfrm>
      </p:grpSpPr>
      <p:sp>
        <p:nvSpPr>
          <p:cNvPr id="1381" name="Google Shape;1381;g76562c52da_0_1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82" name="Google Shape;1382;g76562c52da_0_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7"/>
        <p:cNvGrpSpPr/>
        <p:nvPr/>
      </p:nvGrpSpPr>
      <p:grpSpPr>
        <a:xfrm>
          <a:off x="0" y="0"/>
          <a:ext cx="0" cy="0"/>
          <a:chOff x="0" y="0"/>
          <a:chExt cx="0" cy="0"/>
        </a:xfrm>
      </p:grpSpPr>
      <p:sp>
        <p:nvSpPr>
          <p:cNvPr id="1388" name="Google Shape;1388;g7007632f5e_0_29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89" name="Google Shape;1389;g7007632f5e_0_29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2"/>
        <p:cNvGrpSpPr/>
        <p:nvPr/>
      </p:nvGrpSpPr>
      <p:grpSpPr>
        <a:xfrm>
          <a:off x="0" y="0"/>
          <a:ext cx="0" cy="0"/>
          <a:chOff x="0" y="0"/>
          <a:chExt cx="0" cy="0"/>
        </a:xfrm>
      </p:grpSpPr>
      <p:sp>
        <p:nvSpPr>
          <p:cNvPr id="1393" name="Google Shape;1393;g76562c52da_0_2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94" name="Google Shape;1394;g76562c52da_0_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9"/>
        <p:cNvGrpSpPr/>
        <p:nvPr/>
      </p:nvGrpSpPr>
      <p:grpSpPr>
        <a:xfrm>
          <a:off x="0" y="0"/>
          <a:ext cx="0" cy="0"/>
          <a:chOff x="0" y="0"/>
          <a:chExt cx="0" cy="0"/>
        </a:xfrm>
      </p:grpSpPr>
      <p:sp>
        <p:nvSpPr>
          <p:cNvPr id="1400" name="Google Shape;1400;g7007632f5e_0_29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01" name="Google Shape;1401;g7007632f5e_0_29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4"/>
        <p:cNvGrpSpPr/>
        <p:nvPr/>
      </p:nvGrpSpPr>
      <p:grpSpPr>
        <a:xfrm>
          <a:off x="0" y="0"/>
          <a:ext cx="0" cy="0"/>
          <a:chOff x="0" y="0"/>
          <a:chExt cx="0" cy="0"/>
        </a:xfrm>
      </p:grpSpPr>
      <p:sp>
        <p:nvSpPr>
          <p:cNvPr id="1405" name="Google Shape;1405;g76562c52da_0_3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06" name="Google Shape;1406;g76562c52da_0_3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1"/>
        <p:cNvGrpSpPr/>
        <p:nvPr/>
      </p:nvGrpSpPr>
      <p:grpSpPr>
        <a:xfrm>
          <a:off x="0" y="0"/>
          <a:ext cx="0" cy="0"/>
          <a:chOff x="0" y="0"/>
          <a:chExt cx="0" cy="0"/>
        </a:xfrm>
      </p:grpSpPr>
      <p:sp>
        <p:nvSpPr>
          <p:cNvPr id="1412" name="Google Shape;1412;g7007632f5e_0_30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13" name="Google Shape;1413;g7007632f5e_0_30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6"/>
        <p:cNvGrpSpPr/>
        <p:nvPr/>
      </p:nvGrpSpPr>
      <p:grpSpPr>
        <a:xfrm>
          <a:off x="0" y="0"/>
          <a:ext cx="0" cy="0"/>
          <a:chOff x="0" y="0"/>
          <a:chExt cx="0" cy="0"/>
        </a:xfrm>
      </p:grpSpPr>
      <p:sp>
        <p:nvSpPr>
          <p:cNvPr id="1417" name="Google Shape;1417;g76562c52da_0_3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18" name="Google Shape;1418;g76562c52da_0_3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4"/>
        <p:cNvGrpSpPr/>
        <p:nvPr/>
      </p:nvGrpSpPr>
      <p:grpSpPr>
        <a:xfrm>
          <a:off x="0" y="0"/>
          <a:ext cx="0" cy="0"/>
          <a:chOff x="0" y="0"/>
          <a:chExt cx="0" cy="0"/>
        </a:xfrm>
      </p:grpSpPr>
      <p:sp>
        <p:nvSpPr>
          <p:cNvPr id="845" name="Google Shape;845;g7007632f5e_1_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46" name="Google Shape;846;g7007632f5e_1_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3"/>
        <p:cNvGrpSpPr/>
        <p:nvPr/>
      </p:nvGrpSpPr>
      <p:grpSpPr>
        <a:xfrm>
          <a:off x="0" y="0"/>
          <a:ext cx="0" cy="0"/>
          <a:chOff x="0" y="0"/>
          <a:chExt cx="0" cy="0"/>
        </a:xfrm>
      </p:grpSpPr>
      <p:sp>
        <p:nvSpPr>
          <p:cNvPr id="1424" name="Google Shape;1424;g7007632f5e_0_30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25" name="Google Shape;1425;g7007632f5e_0_30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8"/>
        <p:cNvGrpSpPr/>
        <p:nvPr/>
      </p:nvGrpSpPr>
      <p:grpSpPr>
        <a:xfrm>
          <a:off x="0" y="0"/>
          <a:ext cx="0" cy="0"/>
          <a:chOff x="0" y="0"/>
          <a:chExt cx="0" cy="0"/>
        </a:xfrm>
      </p:grpSpPr>
      <p:sp>
        <p:nvSpPr>
          <p:cNvPr id="1429" name="Google Shape;1429;g4769eaded0_0_42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30" name="Google Shape;1430;g4769eaded0_0_4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3"/>
        <p:cNvGrpSpPr/>
        <p:nvPr/>
      </p:nvGrpSpPr>
      <p:grpSpPr>
        <a:xfrm>
          <a:off x="0" y="0"/>
          <a:ext cx="0" cy="0"/>
          <a:chOff x="0" y="0"/>
          <a:chExt cx="0" cy="0"/>
        </a:xfrm>
      </p:grpSpPr>
      <p:sp>
        <p:nvSpPr>
          <p:cNvPr id="1434" name="Google Shape;1434;g6d6d2bbbcd_0_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35" name="Google Shape;1435;g6d6d2bbbcd_0_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9"/>
        <p:cNvGrpSpPr/>
        <p:nvPr/>
      </p:nvGrpSpPr>
      <p:grpSpPr>
        <a:xfrm>
          <a:off x="0" y="0"/>
          <a:ext cx="0" cy="0"/>
          <a:chOff x="0" y="0"/>
          <a:chExt cx="0" cy="0"/>
        </a:xfrm>
      </p:grpSpPr>
      <p:sp>
        <p:nvSpPr>
          <p:cNvPr id="1440" name="Google Shape;1440;g6d6d2bbbcd_0_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41" name="Google Shape;1441;g6d6d2bbbcd_0_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4"/>
        <p:cNvGrpSpPr/>
        <p:nvPr/>
      </p:nvGrpSpPr>
      <p:grpSpPr>
        <a:xfrm>
          <a:off x="0" y="0"/>
          <a:ext cx="0" cy="0"/>
          <a:chOff x="0" y="0"/>
          <a:chExt cx="0" cy="0"/>
        </a:xfrm>
      </p:grpSpPr>
      <p:sp>
        <p:nvSpPr>
          <p:cNvPr id="1445" name="Google Shape;1445;g7007632f5e_0_26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46" name="Google Shape;1446;g7007632f5e_0_26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0"/>
        <p:cNvGrpSpPr/>
        <p:nvPr/>
      </p:nvGrpSpPr>
      <p:grpSpPr>
        <a:xfrm>
          <a:off x="0" y="0"/>
          <a:ext cx="0" cy="0"/>
          <a:chOff x="0" y="0"/>
          <a:chExt cx="0" cy="0"/>
        </a:xfrm>
      </p:grpSpPr>
      <p:sp>
        <p:nvSpPr>
          <p:cNvPr id="1451" name="Google Shape;1451;g7007632f5e_0_26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52" name="Google Shape;1452;g7007632f5e_0_26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6"/>
        <p:cNvGrpSpPr/>
        <p:nvPr/>
      </p:nvGrpSpPr>
      <p:grpSpPr>
        <a:xfrm>
          <a:off x="0" y="0"/>
          <a:ext cx="0" cy="0"/>
          <a:chOff x="0" y="0"/>
          <a:chExt cx="0" cy="0"/>
        </a:xfrm>
      </p:grpSpPr>
      <p:sp>
        <p:nvSpPr>
          <p:cNvPr id="1457" name="Google Shape;1457;g76562c52da_0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58" name="Google Shape;1458;g76562c52da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3"/>
        <p:cNvGrpSpPr/>
        <p:nvPr/>
      </p:nvGrpSpPr>
      <p:grpSpPr>
        <a:xfrm>
          <a:off x="0" y="0"/>
          <a:ext cx="0" cy="0"/>
          <a:chOff x="0" y="0"/>
          <a:chExt cx="0" cy="0"/>
        </a:xfrm>
      </p:grpSpPr>
      <p:sp>
        <p:nvSpPr>
          <p:cNvPr id="1464" name="Google Shape;1464;g7007632f5e_0_27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65" name="Google Shape;1465;g7007632f5e_0_27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9"/>
        <p:cNvGrpSpPr/>
        <p:nvPr/>
      </p:nvGrpSpPr>
      <p:grpSpPr>
        <a:xfrm>
          <a:off x="0" y="0"/>
          <a:ext cx="0" cy="0"/>
          <a:chOff x="0" y="0"/>
          <a:chExt cx="0" cy="0"/>
        </a:xfrm>
      </p:grpSpPr>
      <p:sp>
        <p:nvSpPr>
          <p:cNvPr id="1470" name="Google Shape;1470;g477e9de8f2_0_205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71" name="Google Shape;1471;g477e9de8f2_0_205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4"/>
        <p:cNvGrpSpPr/>
        <p:nvPr/>
      </p:nvGrpSpPr>
      <p:grpSpPr>
        <a:xfrm>
          <a:off x="0" y="0"/>
          <a:ext cx="0" cy="0"/>
          <a:chOff x="0" y="0"/>
          <a:chExt cx="0" cy="0"/>
        </a:xfrm>
      </p:grpSpPr>
      <p:sp>
        <p:nvSpPr>
          <p:cNvPr id="1475" name="Google Shape;1475;g477e9de8f2_0_184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76" name="Google Shape;1476;g477e9de8f2_0_184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3"/>
        <p:cNvGrpSpPr/>
        <p:nvPr/>
      </p:nvGrpSpPr>
      <p:grpSpPr>
        <a:xfrm>
          <a:off x="0" y="0"/>
          <a:ext cx="0" cy="0"/>
          <a:chOff x="0" y="0"/>
          <a:chExt cx="0" cy="0"/>
        </a:xfrm>
      </p:grpSpPr>
      <p:sp>
        <p:nvSpPr>
          <p:cNvPr id="854" name="Google Shape;854;p3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55" name="Google Shape;855;p3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3"/>
        <p:cNvGrpSpPr/>
        <p:nvPr/>
      </p:nvGrpSpPr>
      <p:grpSpPr>
        <a:xfrm>
          <a:off x="0" y="0"/>
          <a:ext cx="0" cy="0"/>
          <a:chOff x="0" y="0"/>
          <a:chExt cx="0" cy="0"/>
        </a:xfrm>
      </p:grpSpPr>
      <p:sp>
        <p:nvSpPr>
          <p:cNvPr id="1484" name="Google Shape;1484;g7007632f5e_1_7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85" name="Google Shape;1485;g7007632f5e_1_7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8"/>
        <p:cNvGrpSpPr/>
        <p:nvPr/>
      </p:nvGrpSpPr>
      <p:grpSpPr>
        <a:xfrm>
          <a:off x="0" y="0"/>
          <a:ext cx="0" cy="0"/>
          <a:chOff x="0" y="0"/>
          <a:chExt cx="0" cy="0"/>
        </a:xfrm>
      </p:grpSpPr>
      <p:sp>
        <p:nvSpPr>
          <p:cNvPr id="1489" name="Google Shape;1489;g7c3c5e5fe5_0_5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90" name="Google Shape;1490;g7c3c5e5fe5_0_5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5"/>
        <p:cNvGrpSpPr/>
        <p:nvPr/>
      </p:nvGrpSpPr>
      <p:grpSpPr>
        <a:xfrm>
          <a:off x="0" y="0"/>
          <a:ext cx="0" cy="0"/>
          <a:chOff x="0" y="0"/>
          <a:chExt cx="0" cy="0"/>
        </a:xfrm>
      </p:grpSpPr>
      <p:sp>
        <p:nvSpPr>
          <p:cNvPr id="1496" name="Google Shape;1496;g7007632f5e_1_4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97" name="Google Shape;1497;g7007632f5e_1_4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0"/>
        <p:cNvGrpSpPr/>
        <p:nvPr/>
      </p:nvGrpSpPr>
      <p:grpSpPr>
        <a:xfrm>
          <a:off x="0" y="0"/>
          <a:ext cx="0" cy="0"/>
          <a:chOff x="0" y="0"/>
          <a:chExt cx="0" cy="0"/>
        </a:xfrm>
      </p:grpSpPr>
      <p:sp>
        <p:nvSpPr>
          <p:cNvPr id="1501" name="Google Shape;1501;g6f018b46ce_0_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02" name="Google Shape;1502;g6f018b46ce_0_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7"/>
        <p:cNvGrpSpPr/>
        <p:nvPr/>
      </p:nvGrpSpPr>
      <p:grpSpPr>
        <a:xfrm>
          <a:off x="0" y="0"/>
          <a:ext cx="0" cy="0"/>
          <a:chOff x="0" y="0"/>
          <a:chExt cx="0" cy="0"/>
        </a:xfrm>
      </p:grpSpPr>
      <p:sp>
        <p:nvSpPr>
          <p:cNvPr id="1508" name="Google Shape;1508;g7007632f5e_1_5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09" name="Google Shape;1509;g7007632f5e_1_5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2"/>
        <p:cNvGrpSpPr/>
        <p:nvPr/>
      </p:nvGrpSpPr>
      <p:grpSpPr>
        <a:xfrm>
          <a:off x="0" y="0"/>
          <a:ext cx="0" cy="0"/>
          <a:chOff x="0" y="0"/>
          <a:chExt cx="0" cy="0"/>
        </a:xfrm>
      </p:grpSpPr>
      <p:sp>
        <p:nvSpPr>
          <p:cNvPr id="1513" name="Google Shape;1513;g5b8320d5ae_0_9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14" name="Google Shape;1514;g5b8320d5ae_0_9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7"/>
        <p:cNvGrpSpPr/>
        <p:nvPr/>
      </p:nvGrpSpPr>
      <p:grpSpPr>
        <a:xfrm>
          <a:off x="0" y="0"/>
          <a:ext cx="0" cy="0"/>
          <a:chOff x="0" y="0"/>
          <a:chExt cx="0" cy="0"/>
        </a:xfrm>
      </p:grpSpPr>
      <p:sp>
        <p:nvSpPr>
          <p:cNvPr id="1518" name="Google Shape;1518;g7007632f5e_1_4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19" name="Google Shape;1519;g7007632f5e_1_4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2"/>
        <p:cNvGrpSpPr/>
        <p:nvPr/>
      </p:nvGrpSpPr>
      <p:grpSpPr>
        <a:xfrm>
          <a:off x="0" y="0"/>
          <a:ext cx="0" cy="0"/>
          <a:chOff x="0" y="0"/>
          <a:chExt cx="0" cy="0"/>
        </a:xfrm>
      </p:grpSpPr>
      <p:sp>
        <p:nvSpPr>
          <p:cNvPr id="1523" name="Google Shape;1523;g477e9de8f2_0_116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24" name="Google Shape;1524;g477e9de8f2_0_116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10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2.jpg"/><Relationship Id="rId1" Type="http://schemas.openxmlformats.org/officeDocument/2006/relationships/slideMaster" Target="../slideMasters/slideMaster4.xml"/></Relationships>
</file>

<file path=ppt/slideLayouts/_rels/slideLayout10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4.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10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1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1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1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1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2.jpg"/><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2.jpg"/><Relationship Id="rId1" Type="http://schemas.openxmlformats.org/officeDocument/2006/relationships/slideMaster" Target="../slideMasters/slideMaster3.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5_Benutzerdefiniertes Layout">
  <p:cSld name="5_Benutzerdefiniertes Layout">
    <p:spTree>
      <p:nvGrpSpPr>
        <p:cNvPr id="1" name="Shape 12"/>
        <p:cNvGrpSpPr/>
        <p:nvPr/>
      </p:nvGrpSpPr>
      <p:grpSpPr>
        <a:xfrm>
          <a:off x="0" y="0"/>
          <a:ext cx="0" cy="0"/>
          <a:chOff x="0" y="0"/>
          <a:chExt cx="0" cy="0"/>
        </a:xfrm>
      </p:grpSpPr>
      <p:pic>
        <p:nvPicPr>
          <p:cNvPr id="13" name="Google Shape;13;p2"/>
          <p:cNvPicPr preferRelativeResize="0"/>
          <p:nvPr/>
        </p:nvPicPr>
        <p:blipFill rotWithShape="1">
          <a:blip r:embed="rId2">
            <a:alphaModFix/>
          </a:blip>
          <a:srcRect/>
          <a:stretch/>
        </p:blipFill>
        <p:spPr>
          <a:xfrm flipH="1">
            <a:off x="1" y="0"/>
            <a:ext cx="12193587" cy="6858000"/>
          </a:xfrm>
          <a:prstGeom prst="rect">
            <a:avLst/>
          </a:prstGeom>
          <a:noFill/>
          <a:ln>
            <a:noFill/>
          </a:ln>
        </p:spPr>
      </p:pic>
      <p:sp>
        <p:nvSpPr>
          <p:cNvPr id="14" name="Google Shape;14;p2"/>
          <p:cNvSpPr/>
          <p:nvPr/>
        </p:nvSpPr>
        <p:spPr>
          <a:xfrm>
            <a:off x="0" y="4985173"/>
            <a:ext cx="12193588" cy="1872827"/>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3200" b="0" i="0" u="none" strike="noStrike" cap="none">
              <a:solidFill>
                <a:schemeClr val="lt1"/>
              </a:solidFill>
              <a:latin typeface="Calibri"/>
              <a:ea typeface="Calibri"/>
              <a:cs typeface="Calibri"/>
              <a:sym typeface="Calibri"/>
            </a:endParaRPr>
          </a:p>
        </p:txBody>
      </p:sp>
      <p:sp>
        <p:nvSpPr>
          <p:cNvPr id="15" name="Google Shape;15;p2"/>
          <p:cNvSpPr/>
          <p:nvPr/>
        </p:nvSpPr>
        <p:spPr>
          <a:xfrm>
            <a:off x="606992" y="0"/>
            <a:ext cx="4620015" cy="34544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3200" b="0" i="0" u="none" strike="noStrike" cap="none">
              <a:solidFill>
                <a:schemeClr val="lt1"/>
              </a:solidFill>
              <a:latin typeface="Calibri"/>
              <a:ea typeface="Calibri"/>
              <a:cs typeface="Calibri"/>
              <a:sym typeface="Calibri"/>
            </a:endParaRPr>
          </a:p>
        </p:txBody>
      </p:sp>
      <p:sp>
        <p:nvSpPr>
          <p:cNvPr id="16" name="Google Shape;16;p2"/>
          <p:cNvSpPr/>
          <p:nvPr/>
        </p:nvSpPr>
        <p:spPr>
          <a:xfrm>
            <a:off x="977881" y="469568"/>
            <a:ext cx="3072400" cy="48000"/>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3200" b="0" i="0" u="none" strike="noStrike" cap="none">
              <a:solidFill>
                <a:schemeClr val="lt1"/>
              </a:solidFill>
              <a:latin typeface="Calibri"/>
              <a:ea typeface="Calibri"/>
              <a:cs typeface="Calibri"/>
              <a:sym typeface="Calibri"/>
            </a:endParaRPr>
          </a:p>
        </p:txBody>
      </p:sp>
      <p:sp>
        <p:nvSpPr>
          <p:cNvPr id="17" name="Google Shape;17;p2"/>
          <p:cNvSpPr txBox="1">
            <a:spLocks noGrp="1"/>
          </p:cNvSpPr>
          <p:nvPr>
            <p:ph type="body" idx="1"/>
          </p:nvPr>
        </p:nvSpPr>
        <p:spPr>
          <a:xfrm>
            <a:off x="977881" y="682326"/>
            <a:ext cx="3878238" cy="619253"/>
          </a:xfrm>
          <a:prstGeom prst="rect">
            <a:avLst/>
          </a:prstGeom>
          <a:noFill/>
          <a:ln>
            <a:noFill/>
          </a:ln>
        </p:spPr>
        <p:txBody>
          <a:bodyPr spcFirstLastPara="1" wrap="square" lIns="0" tIns="0" rIns="0" bIns="0" anchor="t" anchorCtr="0">
            <a:noAutofit/>
          </a:bodyPr>
          <a:lstStyle>
            <a:lvl1pPr marL="457200" lvl="0" indent="-228600" algn="l">
              <a:lnSpc>
                <a:spcPct val="90000"/>
              </a:lnSpc>
              <a:spcBef>
                <a:spcPts val="1000"/>
              </a:spcBef>
              <a:spcAft>
                <a:spcPts val="0"/>
              </a:spcAft>
              <a:buClr>
                <a:schemeClr val="dk1"/>
              </a:buClr>
              <a:buSzPts val="4267"/>
              <a:buFont typeface="Arial"/>
              <a:buNone/>
              <a:defRPr sz="4267" b="1" i="0" cap="none">
                <a:latin typeface="Arial"/>
                <a:ea typeface="Arial"/>
                <a:cs typeface="Arial"/>
                <a:sym typeface="Aria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8" name="Google Shape;18;p2"/>
          <p:cNvSpPr txBox="1">
            <a:spLocks noGrp="1"/>
          </p:cNvSpPr>
          <p:nvPr>
            <p:ph type="body" idx="2"/>
          </p:nvPr>
        </p:nvSpPr>
        <p:spPr>
          <a:xfrm>
            <a:off x="977881" y="1431042"/>
            <a:ext cx="3878238" cy="514349"/>
          </a:xfrm>
          <a:prstGeom prst="rect">
            <a:avLst/>
          </a:prstGeom>
          <a:noFill/>
          <a:ln>
            <a:noFill/>
          </a:ln>
        </p:spPr>
        <p:txBody>
          <a:bodyPr spcFirstLastPara="1" wrap="square" lIns="0" tIns="0" rIns="0" bIns="0" anchor="t" anchorCtr="0">
            <a:noAutofit/>
          </a:bodyPr>
          <a:lstStyle>
            <a:lvl1pPr marL="457200" lvl="0" indent="-228600" algn="l">
              <a:lnSpc>
                <a:spcPct val="90000"/>
              </a:lnSpc>
              <a:spcBef>
                <a:spcPts val="1000"/>
              </a:spcBef>
              <a:spcAft>
                <a:spcPts val="0"/>
              </a:spcAft>
              <a:buClr>
                <a:schemeClr val="lt2"/>
              </a:buClr>
              <a:buSzPts val="3200"/>
              <a:buFont typeface="Arial"/>
              <a:buNone/>
              <a:defRPr sz="3200" b="1" i="0">
                <a:solidFill>
                  <a:schemeClr val="lt2"/>
                </a:solidFill>
                <a:latin typeface="Arial"/>
                <a:ea typeface="Arial"/>
                <a:cs typeface="Arial"/>
                <a:sym typeface="Aria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9" name="Google Shape;19;p2"/>
          <p:cNvSpPr txBox="1">
            <a:spLocks noGrp="1"/>
          </p:cNvSpPr>
          <p:nvPr>
            <p:ph type="body" idx="3"/>
          </p:nvPr>
        </p:nvSpPr>
        <p:spPr>
          <a:xfrm>
            <a:off x="977881" y="2453602"/>
            <a:ext cx="2700649" cy="619657"/>
          </a:xfrm>
          <a:prstGeom prst="rect">
            <a:avLst/>
          </a:prstGeom>
          <a:noFill/>
          <a:ln>
            <a:noFill/>
          </a:ln>
        </p:spPr>
        <p:txBody>
          <a:bodyPr spcFirstLastPara="1" wrap="square" lIns="0" tIns="0" rIns="0" bIns="0" anchor="t" anchorCtr="0">
            <a:noAutofit/>
          </a:bodyPr>
          <a:lstStyle>
            <a:lvl1pPr marL="457200" lvl="0" indent="-228600" algn="l">
              <a:lnSpc>
                <a:spcPct val="90000"/>
              </a:lnSpc>
              <a:spcBef>
                <a:spcPts val="1000"/>
              </a:spcBef>
              <a:spcAft>
                <a:spcPts val="0"/>
              </a:spcAft>
              <a:buClr>
                <a:schemeClr val="dk1"/>
              </a:buClr>
              <a:buSzPts val="1467"/>
              <a:buFont typeface="Arial"/>
              <a:buNone/>
              <a:defRPr sz="1467" b="0" i="0">
                <a:latin typeface="Arial"/>
                <a:ea typeface="Arial"/>
                <a:cs typeface="Arial"/>
                <a:sym typeface="Aria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20" name="Google Shape;20;p2"/>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a:off x="485057" y="5424968"/>
            <a:ext cx="3205396" cy="993108"/>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elfolie">
  <p:cSld name="Titelfolie">
    <p:spTree>
      <p:nvGrpSpPr>
        <p:cNvPr id="1" name="Shape 80"/>
        <p:cNvGrpSpPr/>
        <p:nvPr/>
      </p:nvGrpSpPr>
      <p:grpSpPr>
        <a:xfrm>
          <a:off x="0" y="0"/>
          <a:ext cx="0" cy="0"/>
          <a:chOff x="0" y="0"/>
          <a:chExt cx="0" cy="0"/>
        </a:xfrm>
      </p:grpSpPr>
      <p:sp>
        <p:nvSpPr>
          <p:cNvPr id="81" name="Google Shape;81;p11"/>
          <p:cNvSpPr txBox="1"/>
          <p:nvPr/>
        </p:nvSpPr>
        <p:spPr>
          <a:xfrm>
            <a:off x="8825245" y="6504875"/>
            <a:ext cx="2743200" cy="176536"/>
          </a:xfrm>
          <a:prstGeom prst="rect">
            <a:avLst/>
          </a:prstGeom>
          <a:noFill/>
          <a:ln>
            <a:noFill/>
          </a:ln>
        </p:spPr>
        <p:txBody>
          <a:bodyPr spcFirstLastPara="1" wrap="square" lIns="0" tIns="0" rIns="0" bIns="0" anchor="t" anchorCtr="0">
            <a:noAutofit/>
          </a:bodyPr>
          <a:lstStyle/>
          <a:p>
            <a:pPr marL="0" lvl="0" indent="0" algn="r" rtl="0">
              <a:spcBef>
                <a:spcPts val="0"/>
              </a:spcBef>
              <a:spcAft>
                <a:spcPts val="0"/>
              </a:spcAft>
              <a:buClr>
                <a:schemeClr val="dk1"/>
              </a:buClr>
              <a:buFont typeface="Arial"/>
              <a:buNone/>
            </a:pPr>
            <a:r>
              <a:rPr lang="de-DE" sz="1200">
                <a:solidFill>
                  <a:schemeClr val="lt2"/>
                </a:solidFill>
              </a:rPr>
              <a:t>28.02.2020</a:t>
            </a:r>
            <a:endParaRPr sz="1200">
              <a:solidFill>
                <a:schemeClr val="lt2"/>
              </a:solidFill>
              <a:latin typeface="Arial"/>
              <a:ea typeface="Arial"/>
              <a:cs typeface="Arial"/>
              <a:sym typeface="Arial"/>
            </a:endParaRPr>
          </a:p>
        </p:txBody>
      </p:sp>
      <p:sp>
        <p:nvSpPr>
          <p:cNvPr id="82" name="Google Shape;82;p11"/>
          <p:cNvSpPr txBox="1"/>
          <p:nvPr/>
        </p:nvSpPr>
        <p:spPr>
          <a:xfrm>
            <a:off x="1082928" y="6504875"/>
            <a:ext cx="4114800" cy="176536"/>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r>
              <a:rPr lang="de-DE" sz="1200">
                <a:solidFill>
                  <a:schemeClr val="lt2"/>
                </a:solidFill>
                <a:latin typeface="Arial"/>
                <a:ea typeface="Arial"/>
                <a:cs typeface="Arial"/>
                <a:sym typeface="Arial"/>
              </a:rPr>
              <a:t>German UPA e.V.</a:t>
            </a:r>
            <a:endParaRPr/>
          </a:p>
        </p:txBody>
      </p:sp>
      <p:sp>
        <p:nvSpPr>
          <p:cNvPr id="83" name="Google Shape;83;p11"/>
          <p:cNvSpPr txBox="1"/>
          <p:nvPr/>
        </p:nvSpPr>
        <p:spPr>
          <a:xfrm>
            <a:off x="591570" y="6504875"/>
            <a:ext cx="336173" cy="176536"/>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fld id="{00000000-1234-1234-1234-123412341234}" type="slidenum">
              <a:rPr lang="de-DE" sz="1200">
                <a:solidFill>
                  <a:schemeClr val="dk2"/>
                </a:solidFill>
                <a:latin typeface="Arial"/>
                <a:ea typeface="Arial"/>
                <a:cs typeface="Arial"/>
                <a:sym typeface="Arial"/>
              </a:rPr>
              <a:t>‹Nr.›</a:t>
            </a:fld>
            <a:endParaRPr sz="1200">
              <a:solidFill>
                <a:schemeClr val="dk2"/>
              </a:solidFill>
              <a:latin typeface="Arial"/>
              <a:ea typeface="Arial"/>
              <a:cs typeface="Arial"/>
              <a:sym typeface="Arial"/>
            </a:endParaRPr>
          </a:p>
        </p:txBody>
      </p:sp>
      <p:sp>
        <p:nvSpPr>
          <p:cNvPr id="84" name="Google Shape;84;p11"/>
          <p:cNvSpPr txBox="1">
            <a:spLocks noGrp="1"/>
          </p:cNvSpPr>
          <p:nvPr>
            <p:ph type="body" idx="1"/>
          </p:nvPr>
        </p:nvSpPr>
        <p:spPr>
          <a:xfrm>
            <a:off x="608345" y="846465"/>
            <a:ext cx="8280400" cy="360362"/>
          </a:xfrm>
          <a:prstGeom prst="rect">
            <a:avLst/>
          </a:prstGeom>
          <a:noFill/>
          <a:ln>
            <a:noFill/>
          </a:ln>
        </p:spPr>
        <p:txBody>
          <a:bodyPr spcFirstLastPara="1" wrap="square" lIns="0" tIns="0" rIns="0" bIns="0" anchor="t" anchorCtr="0">
            <a:noAutofit/>
          </a:bodyPr>
          <a:lstStyle>
            <a:lvl1pPr marL="457200" lvl="0" indent="-228600" algn="l">
              <a:lnSpc>
                <a:spcPct val="90000"/>
              </a:lnSpc>
              <a:spcBef>
                <a:spcPts val="1000"/>
              </a:spcBef>
              <a:spcAft>
                <a:spcPts val="0"/>
              </a:spcAft>
              <a:buClr>
                <a:schemeClr val="dk1"/>
              </a:buClr>
              <a:buSzPts val="2600"/>
              <a:buNone/>
              <a:defRPr sz="2600" b="1">
                <a:latin typeface="Arial"/>
                <a:ea typeface="Arial"/>
                <a:cs typeface="Arial"/>
                <a:sym typeface="Aria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5" name="Google Shape;85;p11"/>
          <p:cNvSpPr/>
          <p:nvPr/>
        </p:nvSpPr>
        <p:spPr>
          <a:xfrm>
            <a:off x="608345" y="601625"/>
            <a:ext cx="3072400" cy="48000"/>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3200">
              <a:solidFill>
                <a:schemeClr val="lt1"/>
              </a:solidFill>
              <a:latin typeface="Calibri"/>
              <a:ea typeface="Calibri"/>
              <a:cs typeface="Calibri"/>
              <a:sym typeface="Calibri"/>
            </a:endParaRPr>
          </a:p>
        </p:txBody>
      </p:sp>
      <p:sp>
        <p:nvSpPr>
          <p:cNvPr id="86" name="Google Shape;86;p11"/>
          <p:cNvSpPr txBox="1">
            <a:spLocks noGrp="1"/>
          </p:cNvSpPr>
          <p:nvPr>
            <p:ph type="body" idx="2"/>
          </p:nvPr>
        </p:nvSpPr>
        <p:spPr>
          <a:xfrm>
            <a:off x="608342" y="1632858"/>
            <a:ext cx="5338519" cy="4027713"/>
          </a:xfrm>
          <a:prstGeom prst="rect">
            <a:avLst/>
          </a:prstGeom>
          <a:noFill/>
          <a:ln>
            <a:noFill/>
          </a:ln>
        </p:spPr>
        <p:txBody>
          <a:bodyPr spcFirstLastPara="1" wrap="square" lIns="90000" tIns="46800" rIns="90000" bIns="46800" anchor="t" anchorCtr="0">
            <a:noAutofit/>
          </a:bodyPr>
          <a:lstStyle>
            <a:lvl1pPr marL="457200" lvl="0" indent="-342900" algn="l">
              <a:lnSpc>
                <a:spcPct val="90000"/>
              </a:lnSpc>
              <a:spcBef>
                <a:spcPts val="1000"/>
              </a:spcBef>
              <a:spcAft>
                <a:spcPts val="0"/>
              </a:spcAft>
              <a:buClr>
                <a:schemeClr val="dk1"/>
              </a:buClr>
              <a:buSzPts val="1800"/>
              <a:buChar char="•"/>
              <a:defRPr sz="1800">
                <a:latin typeface="Arial"/>
                <a:ea typeface="Arial"/>
                <a:cs typeface="Arial"/>
                <a:sym typeface="Aria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7" name="Google Shape;87;p11"/>
          <p:cNvSpPr txBox="1">
            <a:spLocks noGrp="1"/>
          </p:cNvSpPr>
          <p:nvPr>
            <p:ph type="body" idx="3"/>
          </p:nvPr>
        </p:nvSpPr>
        <p:spPr>
          <a:xfrm>
            <a:off x="6229925" y="1632858"/>
            <a:ext cx="5338519" cy="4027713"/>
          </a:xfrm>
          <a:prstGeom prst="rect">
            <a:avLst/>
          </a:prstGeom>
          <a:noFill/>
          <a:ln>
            <a:noFill/>
          </a:ln>
        </p:spPr>
        <p:txBody>
          <a:bodyPr spcFirstLastPara="1" wrap="square" lIns="90000" tIns="46800" rIns="90000" bIns="46800" anchor="t" anchorCtr="0">
            <a:noAutofit/>
          </a:bodyPr>
          <a:lstStyle>
            <a:lvl1pPr marL="457200" lvl="0" indent="-342900" algn="l">
              <a:lnSpc>
                <a:spcPct val="90000"/>
              </a:lnSpc>
              <a:spcBef>
                <a:spcPts val="1000"/>
              </a:spcBef>
              <a:spcAft>
                <a:spcPts val="0"/>
              </a:spcAft>
              <a:buClr>
                <a:schemeClr val="dk1"/>
              </a:buClr>
              <a:buSzPts val="1800"/>
              <a:buChar char="•"/>
              <a:defRPr sz="1800">
                <a:latin typeface="Arial"/>
                <a:ea typeface="Arial"/>
                <a:cs typeface="Arial"/>
                <a:sym typeface="Aria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88" name="Google Shape;88;p11"/>
          <p:cNvPicPr preferRelativeResize="0"/>
          <p:nvPr/>
        </p:nvPicPr>
        <p:blipFill rotWithShape="1">
          <a:blip r:embed="rId2">
            <a:alphaModFix/>
          </a:blip>
          <a:srcRect/>
          <a:stretch/>
        </p:blipFill>
        <p:spPr>
          <a:xfrm>
            <a:off x="11558374" y="344279"/>
            <a:ext cx="309006" cy="461773"/>
          </a:xfrm>
          <a:prstGeom prst="rect">
            <a:avLst/>
          </a:prstGeom>
          <a:noFill/>
          <a:ln>
            <a:noFill/>
          </a:ln>
        </p:spPr>
      </p:pic>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matchingName="Bild mit Überschrift">
  <p:cSld name="Bild mit Überschrift">
    <p:spTree>
      <p:nvGrpSpPr>
        <p:cNvPr id="1" name="Shape 683"/>
        <p:cNvGrpSpPr/>
        <p:nvPr/>
      </p:nvGrpSpPr>
      <p:grpSpPr>
        <a:xfrm>
          <a:off x="0" y="0"/>
          <a:ext cx="0" cy="0"/>
          <a:chOff x="0" y="0"/>
          <a:chExt cx="0" cy="0"/>
        </a:xfrm>
      </p:grpSpPr>
      <p:sp>
        <p:nvSpPr>
          <p:cNvPr id="684" name="Google Shape;684;p104"/>
          <p:cNvSpPr txBox="1">
            <a:spLocks noGrp="1"/>
          </p:cNvSpPr>
          <p:nvPr>
            <p:ph type="body" idx="1"/>
          </p:nvPr>
        </p:nvSpPr>
        <p:spPr>
          <a:xfrm>
            <a:off x="0" y="0"/>
            <a:ext cx="12193500" cy="412800"/>
          </a:xfrm>
          <a:prstGeom prst="rect">
            <a:avLst/>
          </a:prstGeom>
          <a:solidFill>
            <a:schemeClr val="dk1"/>
          </a:solidFill>
          <a:ln>
            <a:noFill/>
          </a:ln>
        </p:spPr>
        <p:txBody>
          <a:bodyPr spcFirstLastPara="1" wrap="square" lIns="90000" tIns="61200" rIns="90000" bIns="0" anchor="ctr" anchorCtr="0">
            <a:noAutofit/>
          </a:bodyPr>
          <a:lstStyle>
            <a:lvl1pPr marL="457200" lvl="0" indent="-228600" algn="l" rtl="0">
              <a:lnSpc>
                <a:spcPct val="90000"/>
              </a:lnSpc>
              <a:spcBef>
                <a:spcPts val="1000"/>
              </a:spcBef>
              <a:spcAft>
                <a:spcPts val="0"/>
              </a:spcAft>
              <a:buClr>
                <a:schemeClr val="lt1"/>
              </a:buClr>
              <a:buSzPts val="1600"/>
              <a:buFont typeface="Arial"/>
              <a:buNone/>
              <a:defRPr sz="1600" b="1">
                <a:solidFill>
                  <a:schemeClr val="lt1"/>
                </a:solidFill>
                <a:latin typeface="Arial"/>
                <a:ea typeface="Arial"/>
                <a:cs typeface="Arial"/>
                <a:sym typeface="Arial"/>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685" name="Google Shape;685;p104"/>
          <p:cNvSpPr txBox="1"/>
          <p:nvPr/>
        </p:nvSpPr>
        <p:spPr>
          <a:xfrm>
            <a:off x="8825245" y="6504875"/>
            <a:ext cx="2743200" cy="176400"/>
          </a:xfrm>
          <a:prstGeom prst="rect">
            <a:avLst/>
          </a:prstGeom>
          <a:noFill/>
          <a:ln>
            <a:noFill/>
          </a:ln>
        </p:spPr>
        <p:txBody>
          <a:bodyPr spcFirstLastPara="1" wrap="square" lIns="0" tIns="0" rIns="0" bIns="0" anchor="t" anchorCtr="0">
            <a:noAutofit/>
          </a:bodyPr>
          <a:lstStyle/>
          <a:p>
            <a:pPr marL="0" lvl="0" indent="0" algn="r" rtl="0">
              <a:spcBef>
                <a:spcPts val="0"/>
              </a:spcBef>
              <a:spcAft>
                <a:spcPts val="0"/>
              </a:spcAft>
              <a:buNone/>
            </a:pPr>
            <a:r>
              <a:rPr lang="de-DE" sz="1200">
                <a:solidFill>
                  <a:schemeClr val="lt2"/>
                </a:solidFill>
              </a:rPr>
              <a:t>28.02.2020</a:t>
            </a:r>
            <a:endParaRPr sz="1200">
              <a:solidFill>
                <a:schemeClr val="lt2"/>
              </a:solidFill>
            </a:endParaRPr>
          </a:p>
        </p:txBody>
      </p:sp>
      <p:sp>
        <p:nvSpPr>
          <p:cNvPr id="686" name="Google Shape;686;p104"/>
          <p:cNvSpPr txBox="1"/>
          <p:nvPr/>
        </p:nvSpPr>
        <p:spPr>
          <a:xfrm>
            <a:off x="1082928" y="6504875"/>
            <a:ext cx="4114800" cy="176400"/>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r>
              <a:rPr lang="de-DE" sz="1200">
                <a:solidFill>
                  <a:schemeClr val="lt2"/>
                </a:solidFill>
                <a:latin typeface="Arial"/>
                <a:ea typeface="Arial"/>
                <a:cs typeface="Arial"/>
                <a:sym typeface="Arial"/>
              </a:rPr>
              <a:t>German UPA e.V.</a:t>
            </a:r>
            <a:endParaRPr/>
          </a:p>
        </p:txBody>
      </p:sp>
      <p:sp>
        <p:nvSpPr>
          <p:cNvPr id="687" name="Google Shape;687;p104"/>
          <p:cNvSpPr txBox="1"/>
          <p:nvPr/>
        </p:nvSpPr>
        <p:spPr>
          <a:xfrm>
            <a:off x="591570" y="6504875"/>
            <a:ext cx="336300" cy="176400"/>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fld id="{00000000-1234-1234-1234-123412341234}" type="slidenum">
              <a:rPr lang="de-DE" sz="1200">
                <a:solidFill>
                  <a:schemeClr val="dk2"/>
                </a:solidFill>
                <a:latin typeface="Arial"/>
                <a:ea typeface="Arial"/>
                <a:cs typeface="Arial"/>
                <a:sym typeface="Arial"/>
              </a:rPr>
              <a:t>‹Nr.›</a:t>
            </a:fld>
            <a:endParaRPr sz="1200">
              <a:solidFill>
                <a:schemeClr val="dk2"/>
              </a:solidFill>
              <a:latin typeface="Arial"/>
              <a:ea typeface="Arial"/>
              <a:cs typeface="Arial"/>
              <a:sym typeface="Arial"/>
            </a:endParaRPr>
          </a:p>
        </p:txBody>
      </p:sp>
    </p:spTree>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matchingName="12_Benutzerdefiniertes Layout">
  <p:cSld name="12_Benutzerdefiniertes Layout">
    <p:spTree>
      <p:nvGrpSpPr>
        <p:cNvPr id="1" name="Shape 688"/>
        <p:cNvGrpSpPr/>
        <p:nvPr/>
      </p:nvGrpSpPr>
      <p:grpSpPr>
        <a:xfrm>
          <a:off x="0" y="0"/>
          <a:ext cx="0" cy="0"/>
          <a:chOff x="0" y="0"/>
          <a:chExt cx="0" cy="0"/>
        </a:xfrm>
      </p:grpSpPr>
      <p:pic>
        <p:nvPicPr>
          <p:cNvPr id="689" name="Google Shape;689;p105"/>
          <p:cNvPicPr preferRelativeResize="0"/>
          <p:nvPr/>
        </p:nvPicPr>
        <p:blipFill rotWithShape="1">
          <a:blip r:embed="rId2">
            <a:alphaModFix/>
          </a:blip>
          <a:srcRect/>
          <a:stretch/>
        </p:blipFill>
        <p:spPr>
          <a:xfrm>
            <a:off x="0" y="5720"/>
            <a:ext cx="12192001" cy="6846559"/>
          </a:xfrm>
          <a:prstGeom prst="rect">
            <a:avLst/>
          </a:prstGeom>
          <a:noFill/>
          <a:ln>
            <a:noFill/>
          </a:ln>
        </p:spPr>
      </p:pic>
      <p:sp>
        <p:nvSpPr>
          <p:cNvPr id="690" name="Google Shape;690;p105"/>
          <p:cNvSpPr/>
          <p:nvPr/>
        </p:nvSpPr>
        <p:spPr>
          <a:xfrm>
            <a:off x="5842188" y="2538210"/>
            <a:ext cx="3072300" cy="4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3200">
              <a:solidFill>
                <a:schemeClr val="lt1"/>
              </a:solidFill>
              <a:latin typeface="Calibri"/>
              <a:ea typeface="Calibri"/>
              <a:cs typeface="Calibri"/>
              <a:sym typeface="Calibri"/>
            </a:endParaRPr>
          </a:p>
        </p:txBody>
      </p:sp>
      <p:pic>
        <p:nvPicPr>
          <p:cNvPr id="691" name="Google Shape;691;p105"/>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a:off x="485057" y="5424968"/>
            <a:ext cx="3205394" cy="993108"/>
          </a:xfrm>
          <a:prstGeom prst="rect">
            <a:avLst/>
          </a:prstGeom>
          <a:noFill/>
          <a:ln>
            <a:noFill/>
          </a:ln>
        </p:spPr>
      </p:pic>
      <p:sp>
        <p:nvSpPr>
          <p:cNvPr id="692" name="Google Shape;692;p105"/>
          <p:cNvSpPr txBox="1">
            <a:spLocks noGrp="1"/>
          </p:cNvSpPr>
          <p:nvPr>
            <p:ph type="body" idx="1"/>
          </p:nvPr>
        </p:nvSpPr>
        <p:spPr>
          <a:xfrm>
            <a:off x="5842188" y="2750968"/>
            <a:ext cx="5966700" cy="619200"/>
          </a:xfrm>
          <a:prstGeom prst="rect">
            <a:avLst/>
          </a:prstGeom>
          <a:noFill/>
          <a:ln>
            <a:noFill/>
          </a:ln>
        </p:spPr>
        <p:txBody>
          <a:bodyPr spcFirstLastPara="1" wrap="square" lIns="0" tIns="0" rIns="0" bIns="0" anchor="t" anchorCtr="0">
            <a:noAutofit/>
          </a:bodyPr>
          <a:lstStyle>
            <a:lvl1pPr marL="457200" lvl="0" indent="-228600" algn="l" rtl="0">
              <a:lnSpc>
                <a:spcPct val="90000"/>
              </a:lnSpc>
              <a:spcBef>
                <a:spcPts val="1000"/>
              </a:spcBef>
              <a:spcAft>
                <a:spcPts val="0"/>
              </a:spcAft>
              <a:buClr>
                <a:schemeClr val="lt1"/>
              </a:buClr>
              <a:buSzPts val="4267"/>
              <a:buFont typeface="Arial"/>
              <a:buNone/>
              <a:defRPr sz="4267" b="1" i="0" cap="none">
                <a:solidFill>
                  <a:schemeClr val="lt1"/>
                </a:solidFill>
                <a:latin typeface="Arial"/>
                <a:ea typeface="Arial"/>
                <a:cs typeface="Arial"/>
                <a:sym typeface="Arial"/>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693" name="Google Shape;693;p105"/>
          <p:cNvSpPr txBox="1">
            <a:spLocks noGrp="1"/>
          </p:cNvSpPr>
          <p:nvPr>
            <p:ph type="body" idx="2"/>
          </p:nvPr>
        </p:nvSpPr>
        <p:spPr>
          <a:xfrm>
            <a:off x="5842189" y="3499684"/>
            <a:ext cx="5966700" cy="514200"/>
          </a:xfrm>
          <a:prstGeom prst="rect">
            <a:avLst/>
          </a:prstGeom>
          <a:noFill/>
          <a:ln>
            <a:noFill/>
          </a:ln>
        </p:spPr>
        <p:txBody>
          <a:bodyPr spcFirstLastPara="1" wrap="square" lIns="0" tIns="0" rIns="0" bIns="0" anchor="t" anchorCtr="0">
            <a:noAutofit/>
          </a:bodyPr>
          <a:lstStyle>
            <a:lvl1pPr marL="457200" lvl="0" indent="-228600" algn="l" rtl="0">
              <a:lnSpc>
                <a:spcPct val="90000"/>
              </a:lnSpc>
              <a:spcBef>
                <a:spcPts val="1000"/>
              </a:spcBef>
              <a:spcAft>
                <a:spcPts val="0"/>
              </a:spcAft>
              <a:buClr>
                <a:srgbClr val="D8D8D8"/>
              </a:buClr>
              <a:buSzPts val="3200"/>
              <a:buFont typeface="Arial"/>
              <a:buNone/>
              <a:defRPr sz="3200" b="1" i="0">
                <a:solidFill>
                  <a:srgbClr val="D8D8D8"/>
                </a:solidFill>
                <a:latin typeface="Arial"/>
                <a:ea typeface="Arial"/>
                <a:cs typeface="Arial"/>
                <a:sym typeface="Arial"/>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matchingName="16_Benutzerdefiniertes Layout">
  <p:cSld name="16_Benutzerdefiniertes Layout">
    <p:spTree>
      <p:nvGrpSpPr>
        <p:cNvPr id="1" name="Shape 694"/>
        <p:cNvGrpSpPr/>
        <p:nvPr/>
      </p:nvGrpSpPr>
      <p:grpSpPr>
        <a:xfrm>
          <a:off x="0" y="0"/>
          <a:ext cx="0" cy="0"/>
          <a:chOff x="0" y="0"/>
          <a:chExt cx="0" cy="0"/>
        </a:xfrm>
      </p:grpSpPr>
      <p:pic>
        <p:nvPicPr>
          <p:cNvPr id="695" name="Google Shape;695;p106"/>
          <p:cNvPicPr preferRelativeResize="0"/>
          <p:nvPr/>
        </p:nvPicPr>
        <p:blipFill rotWithShape="1">
          <a:blip r:embed="rId2">
            <a:alphaModFix/>
          </a:blip>
          <a:srcRect/>
          <a:stretch/>
        </p:blipFill>
        <p:spPr>
          <a:xfrm>
            <a:off x="11558374" y="344279"/>
            <a:ext cx="309006" cy="461773"/>
          </a:xfrm>
          <a:prstGeom prst="rect">
            <a:avLst/>
          </a:prstGeom>
          <a:noFill/>
          <a:ln>
            <a:noFill/>
          </a:ln>
        </p:spPr>
      </p:pic>
      <p:sp>
        <p:nvSpPr>
          <p:cNvPr id="696" name="Google Shape;696;p106"/>
          <p:cNvSpPr txBox="1"/>
          <p:nvPr/>
        </p:nvSpPr>
        <p:spPr>
          <a:xfrm>
            <a:off x="8825245" y="6504875"/>
            <a:ext cx="2743200" cy="176400"/>
          </a:xfrm>
          <a:prstGeom prst="rect">
            <a:avLst/>
          </a:prstGeom>
          <a:noFill/>
          <a:ln>
            <a:noFill/>
          </a:ln>
        </p:spPr>
        <p:txBody>
          <a:bodyPr spcFirstLastPara="1" wrap="square" lIns="0" tIns="0" rIns="0" bIns="0" anchor="t" anchorCtr="0">
            <a:noAutofit/>
          </a:bodyPr>
          <a:lstStyle/>
          <a:p>
            <a:pPr marL="0" lvl="0" indent="0" algn="r" rtl="0">
              <a:spcBef>
                <a:spcPts val="0"/>
              </a:spcBef>
              <a:spcAft>
                <a:spcPts val="0"/>
              </a:spcAft>
              <a:buNone/>
            </a:pPr>
            <a:r>
              <a:rPr lang="de-DE" sz="1200">
                <a:solidFill>
                  <a:schemeClr val="lt2"/>
                </a:solidFill>
              </a:rPr>
              <a:t>28.02.2020</a:t>
            </a:r>
            <a:endParaRPr sz="1200">
              <a:solidFill>
                <a:schemeClr val="lt2"/>
              </a:solidFill>
            </a:endParaRPr>
          </a:p>
        </p:txBody>
      </p:sp>
      <p:sp>
        <p:nvSpPr>
          <p:cNvPr id="697" name="Google Shape;697;p106"/>
          <p:cNvSpPr txBox="1"/>
          <p:nvPr/>
        </p:nvSpPr>
        <p:spPr>
          <a:xfrm>
            <a:off x="1082928" y="6504875"/>
            <a:ext cx="4114800" cy="176400"/>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r>
              <a:rPr lang="de-DE" sz="1200">
                <a:solidFill>
                  <a:schemeClr val="lt2"/>
                </a:solidFill>
                <a:latin typeface="Arial"/>
                <a:ea typeface="Arial"/>
                <a:cs typeface="Arial"/>
                <a:sym typeface="Arial"/>
              </a:rPr>
              <a:t>German UPA e.V.</a:t>
            </a:r>
            <a:endParaRPr/>
          </a:p>
        </p:txBody>
      </p:sp>
      <p:sp>
        <p:nvSpPr>
          <p:cNvPr id="698" name="Google Shape;698;p106"/>
          <p:cNvSpPr txBox="1"/>
          <p:nvPr/>
        </p:nvSpPr>
        <p:spPr>
          <a:xfrm>
            <a:off x="591570" y="6504875"/>
            <a:ext cx="336300" cy="176400"/>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fld id="{00000000-1234-1234-1234-123412341234}" type="slidenum">
              <a:rPr lang="de-DE" sz="1200">
                <a:solidFill>
                  <a:schemeClr val="dk2"/>
                </a:solidFill>
                <a:latin typeface="Arial"/>
                <a:ea typeface="Arial"/>
                <a:cs typeface="Arial"/>
                <a:sym typeface="Arial"/>
              </a:rPr>
              <a:t>‹Nr.›</a:t>
            </a:fld>
            <a:endParaRPr sz="1200">
              <a:solidFill>
                <a:schemeClr val="dk2"/>
              </a:solidFill>
              <a:latin typeface="Arial"/>
              <a:ea typeface="Arial"/>
              <a:cs typeface="Arial"/>
              <a:sym typeface="Arial"/>
            </a:endParaRPr>
          </a:p>
        </p:txBody>
      </p:sp>
      <p:sp>
        <p:nvSpPr>
          <p:cNvPr id="699" name="Google Shape;699;p106"/>
          <p:cNvSpPr txBox="1">
            <a:spLocks noGrp="1"/>
          </p:cNvSpPr>
          <p:nvPr>
            <p:ph type="body" idx="1"/>
          </p:nvPr>
        </p:nvSpPr>
        <p:spPr>
          <a:xfrm>
            <a:off x="608345" y="846465"/>
            <a:ext cx="8280300" cy="360300"/>
          </a:xfrm>
          <a:prstGeom prst="rect">
            <a:avLst/>
          </a:prstGeom>
          <a:noFill/>
          <a:ln>
            <a:noFill/>
          </a:ln>
        </p:spPr>
        <p:txBody>
          <a:bodyPr spcFirstLastPara="1" wrap="square" lIns="0" tIns="0" rIns="0" bIns="0" anchor="t" anchorCtr="0">
            <a:noAutofit/>
          </a:bodyPr>
          <a:lstStyle>
            <a:lvl1pPr marL="457200" lvl="0" indent="-228600" algn="l" rtl="0">
              <a:lnSpc>
                <a:spcPct val="90000"/>
              </a:lnSpc>
              <a:spcBef>
                <a:spcPts val="1000"/>
              </a:spcBef>
              <a:spcAft>
                <a:spcPts val="0"/>
              </a:spcAft>
              <a:buClr>
                <a:schemeClr val="dk1"/>
              </a:buClr>
              <a:buSzPts val="2600"/>
              <a:buNone/>
              <a:defRPr sz="2600" b="1">
                <a:latin typeface="Arial"/>
                <a:ea typeface="Arial"/>
                <a:cs typeface="Arial"/>
                <a:sym typeface="Arial"/>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700" name="Google Shape;700;p106"/>
          <p:cNvSpPr/>
          <p:nvPr/>
        </p:nvSpPr>
        <p:spPr>
          <a:xfrm>
            <a:off x="608345" y="601625"/>
            <a:ext cx="3072300" cy="48000"/>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3200">
              <a:solidFill>
                <a:schemeClr val="lt1"/>
              </a:solidFill>
              <a:latin typeface="Calibri"/>
              <a:ea typeface="Calibri"/>
              <a:cs typeface="Calibri"/>
              <a:sym typeface="Calibri"/>
            </a:endParaRPr>
          </a:p>
        </p:txBody>
      </p:sp>
      <p:sp>
        <p:nvSpPr>
          <p:cNvPr id="701" name="Google Shape;701;p106"/>
          <p:cNvSpPr txBox="1">
            <a:spLocks noGrp="1"/>
          </p:cNvSpPr>
          <p:nvPr>
            <p:ph type="body" idx="2"/>
          </p:nvPr>
        </p:nvSpPr>
        <p:spPr>
          <a:xfrm>
            <a:off x="608342" y="1632857"/>
            <a:ext cx="10960200" cy="4027800"/>
          </a:xfrm>
          <a:prstGeom prst="rect">
            <a:avLst/>
          </a:prstGeom>
          <a:noFill/>
          <a:ln>
            <a:noFill/>
          </a:ln>
        </p:spPr>
        <p:txBody>
          <a:bodyPr spcFirstLastPara="1" wrap="square" lIns="90000" tIns="46800" rIns="90000" bIns="46800" anchor="t" anchorCtr="0">
            <a:noAutofit/>
          </a:bodyPr>
          <a:lstStyle>
            <a:lvl1pPr marL="457200" lvl="0" indent="-381000" algn="l" rtl="0">
              <a:lnSpc>
                <a:spcPct val="90000"/>
              </a:lnSpc>
              <a:spcBef>
                <a:spcPts val="1000"/>
              </a:spcBef>
              <a:spcAft>
                <a:spcPts val="0"/>
              </a:spcAft>
              <a:buClr>
                <a:schemeClr val="dk1"/>
              </a:buClr>
              <a:buSzPts val="2400"/>
              <a:buChar char="•"/>
              <a:defRPr sz="2400">
                <a:latin typeface="Arial"/>
                <a:ea typeface="Arial"/>
                <a:cs typeface="Arial"/>
                <a:sym typeface="Arial"/>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matchingName="1_Nur Titel">
  <p:cSld name="1_Nur Titel">
    <p:spTree>
      <p:nvGrpSpPr>
        <p:cNvPr id="1" name="Shape 702"/>
        <p:cNvGrpSpPr/>
        <p:nvPr/>
      </p:nvGrpSpPr>
      <p:grpSpPr>
        <a:xfrm>
          <a:off x="0" y="0"/>
          <a:ext cx="0" cy="0"/>
          <a:chOff x="0" y="0"/>
          <a:chExt cx="0" cy="0"/>
        </a:xfrm>
      </p:grpSpPr>
      <p:sp>
        <p:nvSpPr>
          <p:cNvPr id="703" name="Google Shape;703;p107"/>
          <p:cNvSpPr txBox="1"/>
          <p:nvPr/>
        </p:nvSpPr>
        <p:spPr>
          <a:xfrm>
            <a:off x="8825245" y="6504875"/>
            <a:ext cx="2743200" cy="176400"/>
          </a:xfrm>
          <a:prstGeom prst="rect">
            <a:avLst/>
          </a:prstGeom>
          <a:noFill/>
          <a:ln>
            <a:noFill/>
          </a:ln>
        </p:spPr>
        <p:txBody>
          <a:bodyPr spcFirstLastPara="1" wrap="square" lIns="0" tIns="0" rIns="0" bIns="0" anchor="t" anchorCtr="0">
            <a:noAutofit/>
          </a:bodyPr>
          <a:lstStyle/>
          <a:p>
            <a:pPr marL="0" lvl="0" indent="0" algn="r" rtl="0">
              <a:spcBef>
                <a:spcPts val="0"/>
              </a:spcBef>
              <a:spcAft>
                <a:spcPts val="0"/>
              </a:spcAft>
              <a:buNone/>
            </a:pPr>
            <a:r>
              <a:rPr lang="de-DE" sz="1200">
                <a:solidFill>
                  <a:schemeClr val="lt2"/>
                </a:solidFill>
              </a:rPr>
              <a:t>28.02.2020</a:t>
            </a:r>
            <a:endParaRPr sz="1200">
              <a:solidFill>
                <a:schemeClr val="lt2"/>
              </a:solidFill>
            </a:endParaRPr>
          </a:p>
        </p:txBody>
      </p:sp>
      <p:sp>
        <p:nvSpPr>
          <p:cNvPr id="704" name="Google Shape;704;p107"/>
          <p:cNvSpPr txBox="1"/>
          <p:nvPr/>
        </p:nvSpPr>
        <p:spPr>
          <a:xfrm>
            <a:off x="1082928" y="6504875"/>
            <a:ext cx="4114800" cy="176400"/>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r>
              <a:rPr lang="de-DE" sz="1200">
                <a:solidFill>
                  <a:schemeClr val="lt2"/>
                </a:solidFill>
                <a:latin typeface="Arial"/>
                <a:ea typeface="Arial"/>
                <a:cs typeface="Arial"/>
                <a:sym typeface="Arial"/>
              </a:rPr>
              <a:t>German UPA e.V.</a:t>
            </a:r>
            <a:endParaRPr/>
          </a:p>
        </p:txBody>
      </p:sp>
      <p:sp>
        <p:nvSpPr>
          <p:cNvPr id="705" name="Google Shape;705;p107"/>
          <p:cNvSpPr txBox="1"/>
          <p:nvPr/>
        </p:nvSpPr>
        <p:spPr>
          <a:xfrm>
            <a:off x="591570" y="6504875"/>
            <a:ext cx="336300" cy="176400"/>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fld id="{00000000-1234-1234-1234-123412341234}" type="slidenum">
              <a:rPr lang="de-DE" sz="1200">
                <a:solidFill>
                  <a:schemeClr val="dk2"/>
                </a:solidFill>
                <a:latin typeface="Arial"/>
                <a:ea typeface="Arial"/>
                <a:cs typeface="Arial"/>
                <a:sym typeface="Arial"/>
              </a:rPr>
              <a:t>‹Nr.›</a:t>
            </a:fld>
            <a:endParaRPr sz="1200">
              <a:solidFill>
                <a:schemeClr val="dk2"/>
              </a:solidFill>
              <a:latin typeface="Arial"/>
              <a:ea typeface="Arial"/>
              <a:cs typeface="Arial"/>
              <a:sym typeface="Arial"/>
            </a:endParaRPr>
          </a:p>
        </p:txBody>
      </p:sp>
      <p:pic>
        <p:nvPicPr>
          <p:cNvPr id="706" name="Google Shape;706;p107"/>
          <p:cNvPicPr preferRelativeResize="0"/>
          <p:nvPr/>
        </p:nvPicPr>
        <p:blipFill rotWithShape="1">
          <a:blip r:embed="rId2">
            <a:alphaModFix/>
          </a:blip>
          <a:srcRect/>
          <a:stretch/>
        </p:blipFill>
        <p:spPr>
          <a:xfrm>
            <a:off x="11558374" y="344279"/>
            <a:ext cx="309006" cy="461773"/>
          </a:xfrm>
          <a:prstGeom prst="rect">
            <a:avLst/>
          </a:prstGeom>
          <a:noFill/>
          <a:ln>
            <a:noFill/>
          </a:ln>
        </p:spPr>
      </p:pic>
      <p:sp>
        <p:nvSpPr>
          <p:cNvPr id="707" name="Google Shape;707;p107"/>
          <p:cNvSpPr txBox="1">
            <a:spLocks noGrp="1"/>
          </p:cNvSpPr>
          <p:nvPr>
            <p:ph type="body" idx="1"/>
          </p:nvPr>
        </p:nvSpPr>
        <p:spPr>
          <a:xfrm>
            <a:off x="608345" y="846465"/>
            <a:ext cx="8280300" cy="360300"/>
          </a:xfrm>
          <a:prstGeom prst="rect">
            <a:avLst/>
          </a:prstGeom>
          <a:noFill/>
          <a:ln>
            <a:noFill/>
          </a:ln>
        </p:spPr>
        <p:txBody>
          <a:bodyPr spcFirstLastPara="1" wrap="square" lIns="0" tIns="0" rIns="0" bIns="0" anchor="t" anchorCtr="0">
            <a:noAutofit/>
          </a:bodyPr>
          <a:lstStyle>
            <a:lvl1pPr marL="457200" lvl="0" indent="-228600" algn="l" rtl="0">
              <a:lnSpc>
                <a:spcPct val="90000"/>
              </a:lnSpc>
              <a:spcBef>
                <a:spcPts val="1000"/>
              </a:spcBef>
              <a:spcAft>
                <a:spcPts val="0"/>
              </a:spcAft>
              <a:buClr>
                <a:schemeClr val="dk1"/>
              </a:buClr>
              <a:buSzPts val="2600"/>
              <a:buNone/>
              <a:defRPr sz="2600" b="1">
                <a:latin typeface="Arial"/>
                <a:ea typeface="Arial"/>
                <a:cs typeface="Arial"/>
                <a:sym typeface="Arial"/>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708" name="Google Shape;708;p107"/>
          <p:cNvSpPr/>
          <p:nvPr/>
        </p:nvSpPr>
        <p:spPr>
          <a:xfrm>
            <a:off x="608345" y="601625"/>
            <a:ext cx="3072300" cy="48000"/>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3200">
              <a:solidFill>
                <a:schemeClr val="lt1"/>
              </a:solidFill>
              <a:latin typeface="Calibri"/>
              <a:ea typeface="Calibri"/>
              <a:cs typeface="Calibri"/>
              <a:sym typeface="Calibri"/>
            </a:endParaRPr>
          </a:p>
        </p:txBody>
      </p:sp>
      <p:sp>
        <p:nvSpPr>
          <p:cNvPr id="709" name="Google Shape;709;p107"/>
          <p:cNvSpPr txBox="1">
            <a:spLocks noGrp="1"/>
          </p:cNvSpPr>
          <p:nvPr>
            <p:ph type="body" idx="2"/>
          </p:nvPr>
        </p:nvSpPr>
        <p:spPr>
          <a:xfrm>
            <a:off x="608342" y="5907431"/>
            <a:ext cx="10960200" cy="465000"/>
          </a:xfrm>
          <a:prstGeom prst="rect">
            <a:avLst/>
          </a:prstGeom>
          <a:solidFill>
            <a:schemeClr val="dk2"/>
          </a:solidFill>
          <a:ln>
            <a:noFill/>
          </a:ln>
        </p:spPr>
        <p:txBody>
          <a:bodyPr spcFirstLastPara="1" wrap="square" lIns="0" tIns="0" rIns="0" bIns="0" anchor="ctr" anchorCtr="0">
            <a:noAutofit/>
          </a:bodyPr>
          <a:lstStyle>
            <a:lvl1pPr marL="457200" lvl="0" indent="-228600" algn="ctr" rtl="0">
              <a:lnSpc>
                <a:spcPct val="90000"/>
              </a:lnSpc>
              <a:spcBef>
                <a:spcPts val="1000"/>
              </a:spcBef>
              <a:spcAft>
                <a:spcPts val="0"/>
              </a:spcAft>
              <a:buClr>
                <a:schemeClr val="lt1"/>
              </a:buClr>
              <a:buSzPts val="2400"/>
              <a:buNone/>
              <a:defRPr sz="2400" b="0">
                <a:solidFill>
                  <a:schemeClr val="lt1"/>
                </a:solidFill>
                <a:latin typeface="Arial"/>
                <a:ea typeface="Arial"/>
                <a:cs typeface="Arial"/>
                <a:sym typeface="Arial"/>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matchingName="7_Benutzerdefiniertes Layout">
  <p:cSld name="7_Benutzerdefiniertes Layout">
    <p:spTree>
      <p:nvGrpSpPr>
        <p:cNvPr id="1" name="Shape 710"/>
        <p:cNvGrpSpPr/>
        <p:nvPr/>
      </p:nvGrpSpPr>
      <p:grpSpPr>
        <a:xfrm>
          <a:off x="0" y="0"/>
          <a:ext cx="0" cy="0"/>
          <a:chOff x="0" y="0"/>
          <a:chExt cx="0" cy="0"/>
        </a:xfrm>
      </p:grpSpPr>
      <p:pic>
        <p:nvPicPr>
          <p:cNvPr id="711" name="Google Shape;711;p108"/>
          <p:cNvPicPr preferRelativeResize="0"/>
          <p:nvPr/>
        </p:nvPicPr>
        <p:blipFill rotWithShape="1">
          <a:blip r:embed="rId2">
            <a:alphaModFix/>
          </a:blip>
          <a:srcRect/>
          <a:stretch/>
        </p:blipFill>
        <p:spPr>
          <a:xfrm>
            <a:off x="0" y="0"/>
            <a:ext cx="12179302" cy="6858000"/>
          </a:xfrm>
          <a:prstGeom prst="rect">
            <a:avLst/>
          </a:prstGeom>
          <a:noFill/>
          <a:ln>
            <a:noFill/>
          </a:ln>
        </p:spPr>
      </p:pic>
      <p:sp>
        <p:nvSpPr>
          <p:cNvPr id="712" name="Google Shape;712;p108"/>
          <p:cNvSpPr/>
          <p:nvPr/>
        </p:nvSpPr>
        <p:spPr>
          <a:xfrm>
            <a:off x="977880" y="469568"/>
            <a:ext cx="3072300" cy="48000"/>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3200">
              <a:solidFill>
                <a:schemeClr val="lt1"/>
              </a:solidFill>
              <a:latin typeface="Calibri"/>
              <a:ea typeface="Calibri"/>
              <a:cs typeface="Calibri"/>
              <a:sym typeface="Calibri"/>
            </a:endParaRPr>
          </a:p>
        </p:txBody>
      </p:sp>
      <p:sp>
        <p:nvSpPr>
          <p:cNvPr id="713" name="Google Shape;713;p108"/>
          <p:cNvSpPr txBox="1">
            <a:spLocks noGrp="1"/>
          </p:cNvSpPr>
          <p:nvPr>
            <p:ph type="body" idx="1"/>
          </p:nvPr>
        </p:nvSpPr>
        <p:spPr>
          <a:xfrm>
            <a:off x="977880" y="682326"/>
            <a:ext cx="8526000" cy="619200"/>
          </a:xfrm>
          <a:prstGeom prst="rect">
            <a:avLst/>
          </a:prstGeom>
          <a:noFill/>
          <a:ln>
            <a:noFill/>
          </a:ln>
        </p:spPr>
        <p:txBody>
          <a:bodyPr spcFirstLastPara="1" wrap="square" lIns="0" tIns="0" rIns="0" bIns="0" anchor="t" anchorCtr="0">
            <a:noAutofit/>
          </a:bodyPr>
          <a:lstStyle>
            <a:lvl1pPr marL="457200" lvl="0" indent="-228600" algn="l" rtl="0">
              <a:lnSpc>
                <a:spcPct val="90000"/>
              </a:lnSpc>
              <a:spcBef>
                <a:spcPts val="1000"/>
              </a:spcBef>
              <a:spcAft>
                <a:spcPts val="0"/>
              </a:spcAft>
              <a:buClr>
                <a:schemeClr val="dk1"/>
              </a:buClr>
              <a:buSzPts val="4267"/>
              <a:buFont typeface="Arial"/>
              <a:buNone/>
              <a:defRPr sz="4267" b="1" i="0" cap="none">
                <a:solidFill>
                  <a:schemeClr val="dk1"/>
                </a:solidFill>
                <a:latin typeface="Arial"/>
                <a:ea typeface="Arial"/>
                <a:cs typeface="Arial"/>
                <a:sym typeface="Arial"/>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714" name="Google Shape;714;p108"/>
          <p:cNvSpPr txBox="1">
            <a:spLocks noGrp="1"/>
          </p:cNvSpPr>
          <p:nvPr>
            <p:ph type="body" idx="2"/>
          </p:nvPr>
        </p:nvSpPr>
        <p:spPr>
          <a:xfrm>
            <a:off x="977881" y="1431042"/>
            <a:ext cx="8526000" cy="514200"/>
          </a:xfrm>
          <a:prstGeom prst="rect">
            <a:avLst/>
          </a:prstGeom>
          <a:noFill/>
          <a:ln>
            <a:noFill/>
          </a:ln>
        </p:spPr>
        <p:txBody>
          <a:bodyPr spcFirstLastPara="1" wrap="square" lIns="0" tIns="0" rIns="0" bIns="0" anchor="t" anchorCtr="0">
            <a:noAutofit/>
          </a:bodyPr>
          <a:lstStyle>
            <a:lvl1pPr marL="457200" lvl="0" indent="-228600" algn="l" rtl="0">
              <a:lnSpc>
                <a:spcPct val="90000"/>
              </a:lnSpc>
              <a:spcBef>
                <a:spcPts val="1000"/>
              </a:spcBef>
              <a:spcAft>
                <a:spcPts val="0"/>
              </a:spcAft>
              <a:buClr>
                <a:schemeClr val="dk2"/>
              </a:buClr>
              <a:buSzPts val="3200"/>
              <a:buFont typeface="Arial"/>
              <a:buNone/>
              <a:defRPr sz="3200" b="1" i="0">
                <a:solidFill>
                  <a:schemeClr val="dk2"/>
                </a:solidFill>
                <a:latin typeface="Arial"/>
                <a:ea typeface="Arial"/>
                <a:cs typeface="Arial"/>
                <a:sym typeface="Arial"/>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pic>
        <p:nvPicPr>
          <p:cNvPr id="715" name="Google Shape;715;p108"/>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a:off x="485057" y="5424968"/>
            <a:ext cx="3205394" cy="993108"/>
          </a:xfrm>
          <a:prstGeom prst="rect">
            <a:avLst/>
          </a:prstGeom>
          <a:noFill/>
          <a:ln>
            <a:noFill/>
          </a:ln>
        </p:spPr>
      </p:pic>
    </p:spTree>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matchingName="5_Benutzerdefiniertes Layout">
  <p:cSld name="5_Benutzerdefiniertes Layout">
    <p:spTree>
      <p:nvGrpSpPr>
        <p:cNvPr id="1" name="Shape 716"/>
        <p:cNvGrpSpPr/>
        <p:nvPr/>
      </p:nvGrpSpPr>
      <p:grpSpPr>
        <a:xfrm>
          <a:off x="0" y="0"/>
          <a:ext cx="0" cy="0"/>
          <a:chOff x="0" y="0"/>
          <a:chExt cx="0" cy="0"/>
        </a:xfrm>
      </p:grpSpPr>
      <p:pic>
        <p:nvPicPr>
          <p:cNvPr id="717" name="Google Shape;717;p109"/>
          <p:cNvPicPr preferRelativeResize="0"/>
          <p:nvPr/>
        </p:nvPicPr>
        <p:blipFill rotWithShape="1">
          <a:blip r:embed="rId2">
            <a:alphaModFix/>
          </a:blip>
          <a:srcRect/>
          <a:stretch/>
        </p:blipFill>
        <p:spPr>
          <a:xfrm flipH="1">
            <a:off x="0" y="0"/>
            <a:ext cx="12193588" cy="6858001"/>
          </a:xfrm>
          <a:prstGeom prst="rect">
            <a:avLst/>
          </a:prstGeom>
          <a:noFill/>
          <a:ln>
            <a:noFill/>
          </a:ln>
        </p:spPr>
      </p:pic>
      <p:sp>
        <p:nvSpPr>
          <p:cNvPr id="718" name="Google Shape;718;p109"/>
          <p:cNvSpPr/>
          <p:nvPr/>
        </p:nvSpPr>
        <p:spPr>
          <a:xfrm>
            <a:off x="0" y="4985173"/>
            <a:ext cx="12193500" cy="1872900"/>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3200">
              <a:solidFill>
                <a:schemeClr val="lt1"/>
              </a:solidFill>
              <a:latin typeface="Calibri"/>
              <a:ea typeface="Calibri"/>
              <a:cs typeface="Calibri"/>
              <a:sym typeface="Calibri"/>
            </a:endParaRPr>
          </a:p>
        </p:txBody>
      </p:sp>
      <p:sp>
        <p:nvSpPr>
          <p:cNvPr id="719" name="Google Shape;719;p109"/>
          <p:cNvSpPr/>
          <p:nvPr/>
        </p:nvSpPr>
        <p:spPr>
          <a:xfrm>
            <a:off x="606992" y="0"/>
            <a:ext cx="4620000" cy="34545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3200">
              <a:solidFill>
                <a:schemeClr val="lt1"/>
              </a:solidFill>
              <a:latin typeface="Calibri"/>
              <a:ea typeface="Calibri"/>
              <a:cs typeface="Calibri"/>
              <a:sym typeface="Calibri"/>
            </a:endParaRPr>
          </a:p>
        </p:txBody>
      </p:sp>
      <p:sp>
        <p:nvSpPr>
          <p:cNvPr id="720" name="Google Shape;720;p109"/>
          <p:cNvSpPr/>
          <p:nvPr/>
        </p:nvSpPr>
        <p:spPr>
          <a:xfrm>
            <a:off x="977881" y="469568"/>
            <a:ext cx="3072300" cy="48000"/>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3200">
              <a:solidFill>
                <a:schemeClr val="lt1"/>
              </a:solidFill>
              <a:latin typeface="Calibri"/>
              <a:ea typeface="Calibri"/>
              <a:cs typeface="Calibri"/>
              <a:sym typeface="Calibri"/>
            </a:endParaRPr>
          </a:p>
        </p:txBody>
      </p:sp>
      <p:sp>
        <p:nvSpPr>
          <p:cNvPr id="721" name="Google Shape;721;p109"/>
          <p:cNvSpPr txBox="1">
            <a:spLocks noGrp="1"/>
          </p:cNvSpPr>
          <p:nvPr>
            <p:ph type="body" idx="1"/>
          </p:nvPr>
        </p:nvSpPr>
        <p:spPr>
          <a:xfrm>
            <a:off x="977881" y="682326"/>
            <a:ext cx="3878100" cy="619200"/>
          </a:xfrm>
          <a:prstGeom prst="rect">
            <a:avLst/>
          </a:prstGeom>
          <a:noFill/>
          <a:ln>
            <a:noFill/>
          </a:ln>
        </p:spPr>
        <p:txBody>
          <a:bodyPr spcFirstLastPara="1" wrap="square" lIns="0" tIns="0" rIns="0" bIns="0" anchor="t" anchorCtr="0">
            <a:noAutofit/>
          </a:bodyPr>
          <a:lstStyle>
            <a:lvl1pPr marL="457200" lvl="0" indent="-228600" algn="l" rtl="0">
              <a:lnSpc>
                <a:spcPct val="90000"/>
              </a:lnSpc>
              <a:spcBef>
                <a:spcPts val="1000"/>
              </a:spcBef>
              <a:spcAft>
                <a:spcPts val="0"/>
              </a:spcAft>
              <a:buClr>
                <a:schemeClr val="dk1"/>
              </a:buClr>
              <a:buSzPts val="4267"/>
              <a:buFont typeface="Arial"/>
              <a:buNone/>
              <a:defRPr sz="4267" b="1" i="0" cap="none">
                <a:latin typeface="Arial"/>
                <a:ea typeface="Arial"/>
                <a:cs typeface="Arial"/>
                <a:sym typeface="Arial"/>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722" name="Google Shape;722;p109"/>
          <p:cNvSpPr txBox="1">
            <a:spLocks noGrp="1"/>
          </p:cNvSpPr>
          <p:nvPr>
            <p:ph type="body" idx="2"/>
          </p:nvPr>
        </p:nvSpPr>
        <p:spPr>
          <a:xfrm>
            <a:off x="977881" y="1431042"/>
            <a:ext cx="3878100" cy="514200"/>
          </a:xfrm>
          <a:prstGeom prst="rect">
            <a:avLst/>
          </a:prstGeom>
          <a:noFill/>
          <a:ln>
            <a:noFill/>
          </a:ln>
        </p:spPr>
        <p:txBody>
          <a:bodyPr spcFirstLastPara="1" wrap="square" lIns="0" tIns="0" rIns="0" bIns="0" anchor="t" anchorCtr="0">
            <a:noAutofit/>
          </a:bodyPr>
          <a:lstStyle>
            <a:lvl1pPr marL="457200" lvl="0" indent="-228600" algn="l" rtl="0">
              <a:lnSpc>
                <a:spcPct val="90000"/>
              </a:lnSpc>
              <a:spcBef>
                <a:spcPts val="1000"/>
              </a:spcBef>
              <a:spcAft>
                <a:spcPts val="0"/>
              </a:spcAft>
              <a:buClr>
                <a:schemeClr val="lt2"/>
              </a:buClr>
              <a:buSzPts val="3200"/>
              <a:buFont typeface="Arial"/>
              <a:buNone/>
              <a:defRPr sz="3200" b="1" i="0">
                <a:solidFill>
                  <a:schemeClr val="lt2"/>
                </a:solidFill>
                <a:latin typeface="Arial"/>
                <a:ea typeface="Arial"/>
                <a:cs typeface="Arial"/>
                <a:sym typeface="Arial"/>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723" name="Google Shape;723;p109"/>
          <p:cNvSpPr txBox="1">
            <a:spLocks noGrp="1"/>
          </p:cNvSpPr>
          <p:nvPr>
            <p:ph type="body" idx="3"/>
          </p:nvPr>
        </p:nvSpPr>
        <p:spPr>
          <a:xfrm>
            <a:off x="977881" y="2453602"/>
            <a:ext cx="2700600" cy="619800"/>
          </a:xfrm>
          <a:prstGeom prst="rect">
            <a:avLst/>
          </a:prstGeom>
          <a:noFill/>
          <a:ln>
            <a:noFill/>
          </a:ln>
        </p:spPr>
        <p:txBody>
          <a:bodyPr spcFirstLastPara="1" wrap="square" lIns="0" tIns="0" rIns="0" bIns="0" anchor="t" anchorCtr="0">
            <a:noAutofit/>
          </a:bodyPr>
          <a:lstStyle>
            <a:lvl1pPr marL="457200" lvl="0" indent="-228600" algn="l" rtl="0">
              <a:lnSpc>
                <a:spcPct val="90000"/>
              </a:lnSpc>
              <a:spcBef>
                <a:spcPts val="1000"/>
              </a:spcBef>
              <a:spcAft>
                <a:spcPts val="0"/>
              </a:spcAft>
              <a:buClr>
                <a:schemeClr val="dk1"/>
              </a:buClr>
              <a:buSzPts val="1467"/>
              <a:buFont typeface="Arial"/>
              <a:buNone/>
              <a:defRPr sz="1467" b="0" i="0">
                <a:latin typeface="Arial"/>
                <a:ea typeface="Arial"/>
                <a:cs typeface="Arial"/>
                <a:sym typeface="Arial"/>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pic>
        <p:nvPicPr>
          <p:cNvPr id="724" name="Google Shape;724;p109"/>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a:off x="485057" y="5424968"/>
            <a:ext cx="3205394" cy="993108"/>
          </a:xfrm>
          <a:prstGeom prst="rect">
            <a:avLst/>
          </a:prstGeom>
          <a:noFill/>
          <a:ln>
            <a:noFill/>
          </a:ln>
        </p:spPr>
      </p:pic>
    </p:spTree>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matchingName="Benutzerdefiniertes Layout">
  <p:cSld name="Benutzerdefiniertes Layout">
    <p:spTree>
      <p:nvGrpSpPr>
        <p:cNvPr id="1" name="Shape 725"/>
        <p:cNvGrpSpPr/>
        <p:nvPr/>
      </p:nvGrpSpPr>
      <p:grpSpPr>
        <a:xfrm>
          <a:off x="0" y="0"/>
          <a:ext cx="0" cy="0"/>
          <a:chOff x="0" y="0"/>
          <a:chExt cx="0" cy="0"/>
        </a:xfrm>
      </p:grpSpPr>
      <p:sp>
        <p:nvSpPr>
          <p:cNvPr id="726" name="Google Shape;726;p110"/>
          <p:cNvSpPr/>
          <p:nvPr/>
        </p:nvSpPr>
        <p:spPr>
          <a:xfrm>
            <a:off x="591570" y="1493929"/>
            <a:ext cx="11600400" cy="4413600"/>
          </a:xfrm>
          <a:prstGeom prst="rect">
            <a:avLst/>
          </a:prstGeom>
          <a:solidFill>
            <a:srgbClr val="F2F2F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lt1"/>
              </a:solidFill>
              <a:latin typeface="Calibri"/>
              <a:ea typeface="Calibri"/>
              <a:cs typeface="Calibri"/>
              <a:sym typeface="Calibri"/>
            </a:endParaRPr>
          </a:p>
        </p:txBody>
      </p:sp>
      <p:pic>
        <p:nvPicPr>
          <p:cNvPr id="727" name="Google Shape;727;p110"/>
          <p:cNvPicPr preferRelativeResize="0"/>
          <p:nvPr/>
        </p:nvPicPr>
        <p:blipFill rotWithShape="1">
          <a:blip r:embed="rId2">
            <a:alphaModFix/>
          </a:blip>
          <a:srcRect/>
          <a:stretch/>
        </p:blipFill>
        <p:spPr>
          <a:xfrm>
            <a:off x="11558374" y="344279"/>
            <a:ext cx="309006" cy="461773"/>
          </a:xfrm>
          <a:prstGeom prst="rect">
            <a:avLst/>
          </a:prstGeom>
          <a:noFill/>
          <a:ln>
            <a:noFill/>
          </a:ln>
        </p:spPr>
      </p:pic>
      <p:sp>
        <p:nvSpPr>
          <p:cNvPr id="728" name="Google Shape;728;p110"/>
          <p:cNvSpPr txBox="1"/>
          <p:nvPr/>
        </p:nvSpPr>
        <p:spPr>
          <a:xfrm>
            <a:off x="8825245" y="6504875"/>
            <a:ext cx="2743200" cy="176400"/>
          </a:xfrm>
          <a:prstGeom prst="rect">
            <a:avLst/>
          </a:prstGeom>
          <a:noFill/>
          <a:ln>
            <a:noFill/>
          </a:ln>
        </p:spPr>
        <p:txBody>
          <a:bodyPr spcFirstLastPara="1" wrap="square" lIns="0" tIns="0" rIns="0" bIns="0" anchor="t" anchorCtr="0">
            <a:noAutofit/>
          </a:bodyPr>
          <a:lstStyle/>
          <a:p>
            <a:pPr marL="0" lvl="0" indent="0" algn="r" rtl="0">
              <a:spcBef>
                <a:spcPts val="0"/>
              </a:spcBef>
              <a:spcAft>
                <a:spcPts val="0"/>
              </a:spcAft>
              <a:buNone/>
            </a:pPr>
            <a:r>
              <a:rPr lang="de-DE" sz="1200">
                <a:solidFill>
                  <a:schemeClr val="lt2"/>
                </a:solidFill>
              </a:rPr>
              <a:t>28.02.2020</a:t>
            </a:r>
            <a:endParaRPr sz="1200">
              <a:solidFill>
                <a:schemeClr val="lt2"/>
              </a:solidFill>
            </a:endParaRPr>
          </a:p>
        </p:txBody>
      </p:sp>
      <p:sp>
        <p:nvSpPr>
          <p:cNvPr id="729" name="Google Shape;729;p110"/>
          <p:cNvSpPr txBox="1"/>
          <p:nvPr/>
        </p:nvSpPr>
        <p:spPr>
          <a:xfrm>
            <a:off x="1082928" y="6504875"/>
            <a:ext cx="4114800" cy="176400"/>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r>
              <a:rPr lang="de-DE" sz="1200">
                <a:solidFill>
                  <a:schemeClr val="lt2"/>
                </a:solidFill>
                <a:latin typeface="Arial"/>
                <a:ea typeface="Arial"/>
                <a:cs typeface="Arial"/>
                <a:sym typeface="Arial"/>
              </a:rPr>
              <a:t>German UPA e.V.</a:t>
            </a:r>
            <a:endParaRPr/>
          </a:p>
        </p:txBody>
      </p:sp>
      <p:sp>
        <p:nvSpPr>
          <p:cNvPr id="730" name="Google Shape;730;p110"/>
          <p:cNvSpPr txBox="1"/>
          <p:nvPr/>
        </p:nvSpPr>
        <p:spPr>
          <a:xfrm>
            <a:off x="591570" y="6504875"/>
            <a:ext cx="336300" cy="176400"/>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fld id="{00000000-1234-1234-1234-123412341234}" type="slidenum">
              <a:rPr lang="de-DE" sz="1200">
                <a:solidFill>
                  <a:schemeClr val="dk2"/>
                </a:solidFill>
                <a:latin typeface="Arial"/>
                <a:ea typeface="Arial"/>
                <a:cs typeface="Arial"/>
                <a:sym typeface="Arial"/>
              </a:rPr>
              <a:t>‹Nr.›</a:t>
            </a:fld>
            <a:endParaRPr sz="1200">
              <a:solidFill>
                <a:schemeClr val="dk2"/>
              </a:solidFill>
              <a:latin typeface="Arial"/>
              <a:ea typeface="Arial"/>
              <a:cs typeface="Arial"/>
              <a:sym typeface="Arial"/>
            </a:endParaRPr>
          </a:p>
        </p:txBody>
      </p:sp>
      <p:sp>
        <p:nvSpPr>
          <p:cNvPr id="731" name="Google Shape;731;p110"/>
          <p:cNvSpPr txBox="1">
            <a:spLocks noGrp="1"/>
          </p:cNvSpPr>
          <p:nvPr>
            <p:ph type="body" idx="1"/>
          </p:nvPr>
        </p:nvSpPr>
        <p:spPr>
          <a:xfrm>
            <a:off x="608345" y="846465"/>
            <a:ext cx="8280300" cy="360300"/>
          </a:xfrm>
          <a:prstGeom prst="rect">
            <a:avLst/>
          </a:prstGeom>
          <a:noFill/>
          <a:ln>
            <a:noFill/>
          </a:ln>
        </p:spPr>
        <p:txBody>
          <a:bodyPr spcFirstLastPara="1" wrap="square" lIns="0" tIns="0" rIns="0" bIns="0" anchor="t" anchorCtr="0">
            <a:noAutofit/>
          </a:bodyPr>
          <a:lstStyle>
            <a:lvl1pPr marL="457200" lvl="0" indent="-228600" algn="l" rtl="0">
              <a:lnSpc>
                <a:spcPct val="90000"/>
              </a:lnSpc>
              <a:spcBef>
                <a:spcPts val="1000"/>
              </a:spcBef>
              <a:spcAft>
                <a:spcPts val="0"/>
              </a:spcAft>
              <a:buClr>
                <a:schemeClr val="dk1"/>
              </a:buClr>
              <a:buSzPts val="2600"/>
              <a:buNone/>
              <a:defRPr sz="2600" b="1">
                <a:latin typeface="Arial"/>
                <a:ea typeface="Arial"/>
                <a:cs typeface="Arial"/>
                <a:sym typeface="Arial"/>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732" name="Google Shape;732;p110"/>
          <p:cNvSpPr/>
          <p:nvPr/>
        </p:nvSpPr>
        <p:spPr>
          <a:xfrm>
            <a:off x="608345" y="601625"/>
            <a:ext cx="3072300" cy="48000"/>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3200">
              <a:solidFill>
                <a:schemeClr val="lt1"/>
              </a:solidFill>
              <a:latin typeface="Calibri"/>
              <a:ea typeface="Calibri"/>
              <a:cs typeface="Calibri"/>
              <a:sym typeface="Calibri"/>
            </a:endParaRPr>
          </a:p>
        </p:txBody>
      </p:sp>
      <p:sp>
        <p:nvSpPr>
          <p:cNvPr id="733" name="Google Shape;733;p110"/>
          <p:cNvSpPr txBox="1">
            <a:spLocks noGrp="1"/>
          </p:cNvSpPr>
          <p:nvPr>
            <p:ph type="body" idx="2"/>
          </p:nvPr>
        </p:nvSpPr>
        <p:spPr>
          <a:xfrm>
            <a:off x="608342" y="1632858"/>
            <a:ext cx="5338500" cy="4027800"/>
          </a:xfrm>
          <a:prstGeom prst="rect">
            <a:avLst/>
          </a:prstGeom>
          <a:noFill/>
          <a:ln>
            <a:noFill/>
          </a:ln>
        </p:spPr>
        <p:txBody>
          <a:bodyPr spcFirstLastPara="1" wrap="square" lIns="90000" tIns="46800" rIns="90000" bIns="46800" anchor="t" anchorCtr="0">
            <a:noAutofit/>
          </a:bodyPr>
          <a:lstStyle>
            <a:lvl1pPr marL="457200" lvl="0" indent="-381000" algn="l" rtl="0">
              <a:lnSpc>
                <a:spcPct val="90000"/>
              </a:lnSpc>
              <a:spcBef>
                <a:spcPts val="1000"/>
              </a:spcBef>
              <a:spcAft>
                <a:spcPts val="0"/>
              </a:spcAft>
              <a:buClr>
                <a:schemeClr val="dk1"/>
              </a:buClr>
              <a:buSzPts val="2400"/>
              <a:buChar char="•"/>
              <a:defRPr sz="2400">
                <a:latin typeface="Arial"/>
                <a:ea typeface="Arial"/>
                <a:cs typeface="Arial"/>
                <a:sym typeface="Arial"/>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734" name="Google Shape;734;p110"/>
          <p:cNvSpPr txBox="1">
            <a:spLocks noGrp="1"/>
          </p:cNvSpPr>
          <p:nvPr>
            <p:ph type="body" idx="3"/>
          </p:nvPr>
        </p:nvSpPr>
        <p:spPr>
          <a:xfrm>
            <a:off x="6229925" y="1632858"/>
            <a:ext cx="5338500" cy="4027800"/>
          </a:xfrm>
          <a:prstGeom prst="rect">
            <a:avLst/>
          </a:prstGeom>
          <a:noFill/>
          <a:ln>
            <a:noFill/>
          </a:ln>
        </p:spPr>
        <p:txBody>
          <a:bodyPr spcFirstLastPara="1" wrap="square" lIns="90000" tIns="46800" rIns="90000" bIns="46800" anchor="t" anchorCtr="0">
            <a:noAutofit/>
          </a:bodyPr>
          <a:lstStyle>
            <a:lvl1pPr marL="457200" lvl="0" indent="-381000" algn="l" rtl="0">
              <a:lnSpc>
                <a:spcPct val="90000"/>
              </a:lnSpc>
              <a:spcBef>
                <a:spcPts val="1000"/>
              </a:spcBef>
              <a:spcAft>
                <a:spcPts val="0"/>
              </a:spcAft>
              <a:buClr>
                <a:schemeClr val="dk1"/>
              </a:buClr>
              <a:buSzPts val="2400"/>
              <a:buChar char="•"/>
              <a:defRPr sz="2400">
                <a:latin typeface="Arial"/>
                <a:ea typeface="Arial"/>
                <a:cs typeface="Arial"/>
                <a:sym typeface="Arial"/>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matchingName="14_Benutzerdefiniertes Layout">
  <p:cSld name="14_Benutzerdefiniertes Layout">
    <p:spTree>
      <p:nvGrpSpPr>
        <p:cNvPr id="1" name="Shape 735"/>
        <p:cNvGrpSpPr/>
        <p:nvPr/>
      </p:nvGrpSpPr>
      <p:grpSpPr>
        <a:xfrm>
          <a:off x="0" y="0"/>
          <a:ext cx="0" cy="0"/>
          <a:chOff x="0" y="0"/>
          <a:chExt cx="0" cy="0"/>
        </a:xfrm>
      </p:grpSpPr>
      <p:sp>
        <p:nvSpPr>
          <p:cNvPr id="736" name="Google Shape;736;p111"/>
          <p:cNvSpPr/>
          <p:nvPr/>
        </p:nvSpPr>
        <p:spPr>
          <a:xfrm>
            <a:off x="591570" y="1493929"/>
            <a:ext cx="11600400" cy="4413600"/>
          </a:xfrm>
          <a:prstGeom prst="rect">
            <a:avLst/>
          </a:prstGeom>
          <a:solidFill>
            <a:srgbClr val="F2F2F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737" name="Google Shape;737;p111"/>
          <p:cNvPicPr preferRelativeResize="0"/>
          <p:nvPr/>
        </p:nvPicPr>
        <p:blipFill rotWithShape="1">
          <a:blip r:embed="rId2">
            <a:alphaModFix/>
          </a:blip>
          <a:srcRect/>
          <a:stretch/>
        </p:blipFill>
        <p:spPr>
          <a:xfrm>
            <a:off x="11558374" y="344279"/>
            <a:ext cx="309006" cy="461773"/>
          </a:xfrm>
          <a:prstGeom prst="rect">
            <a:avLst/>
          </a:prstGeom>
          <a:noFill/>
          <a:ln>
            <a:noFill/>
          </a:ln>
        </p:spPr>
      </p:pic>
      <p:sp>
        <p:nvSpPr>
          <p:cNvPr id="738" name="Google Shape;738;p111"/>
          <p:cNvSpPr txBox="1"/>
          <p:nvPr/>
        </p:nvSpPr>
        <p:spPr>
          <a:xfrm>
            <a:off x="8825245" y="6504875"/>
            <a:ext cx="2743200" cy="176400"/>
          </a:xfrm>
          <a:prstGeom prst="rect">
            <a:avLst/>
          </a:prstGeom>
          <a:noFill/>
          <a:ln>
            <a:noFill/>
          </a:ln>
        </p:spPr>
        <p:txBody>
          <a:bodyPr spcFirstLastPara="1" wrap="square" lIns="0" tIns="0" rIns="0" bIns="0" anchor="t" anchorCtr="0">
            <a:noAutofit/>
          </a:bodyPr>
          <a:lstStyle/>
          <a:p>
            <a:pPr marL="0" lvl="0" indent="0" algn="r" rtl="0">
              <a:spcBef>
                <a:spcPts val="0"/>
              </a:spcBef>
              <a:spcAft>
                <a:spcPts val="0"/>
              </a:spcAft>
              <a:buNone/>
            </a:pPr>
            <a:r>
              <a:rPr lang="de-DE" sz="1200">
                <a:solidFill>
                  <a:schemeClr val="lt2"/>
                </a:solidFill>
              </a:rPr>
              <a:t>28.02.2020</a:t>
            </a:r>
            <a:endParaRPr sz="1200">
              <a:solidFill>
                <a:schemeClr val="lt2"/>
              </a:solidFill>
            </a:endParaRPr>
          </a:p>
        </p:txBody>
      </p:sp>
      <p:sp>
        <p:nvSpPr>
          <p:cNvPr id="739" name="Google Shape;739;p111"/>
          <p:cNvSpPr txBox="1"/>
          <p:nvPr/>
        </p:nvSpPr>
        <p:spPr>
          <a:xfrm>
            <a:off x="1082928" y="6504875"/>
            <a:ext cx="4114800" cy="176400"/>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r>
              <a:rPr lang="de-DE" sz="1200">
                <a:solidFill>
                  <a:schemeClr val="lt2"/>
                </a:solidFill>
                <a:latin typeface="Arial"/>
                <a:ea typeface="Arial"/>
                <a:cs typeface="Arial"/>
                <a:sym typeface="Arial"/>
              </a:rPr>
              <a:t>German UPA e.V.</a:t>
            </a:r>
            <a:endParaRPr/>
          </a:p>
        </p:txBody>
      </p:sp>
      <p:sp>
        <p:nvSpPr>
          <p:cNvPr id="740" name="Google Shape;740;p111"/>
          <p:cNvSpPr txBox="1"/>
          <p:nvPr/>
        </p:nvSpPr>
        <p:spPr>
          <a:xfrm>
            <a:off x="591570" y="6504875"/>
            <a:ext cx="336300" cy="176400"/>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fld id="{00000000-1234-1234-1234-123412341234}" type="slidenum">
              <a:rPr lang="de-DE" sz="1200">
                <a:solidFill>
                  <a:schemeClr val="dk2"/>
                </a:solidFill>
                <a:latin typeface="Arial"/>
                <a:ea typeface="Arial"/>
                <a:cs typeface="Arial"/>
                <a:sym typeface="Arial"/>
              </a:rPr>
              <a:t>‹Nr.›</a:t>
            </a:fld>
            <a:endParaRPr sz="1200">
              <a:solidFill>
                <a:schemeClr val="dk2"/>
              </a:solidFill>
              <a:latin typeface="Arial"/>
              <a:ea typeface="Arial"/>
              <a:cs typeface="Arial"/>
              <a:sym typeface="Arial"/>
            </a:endParaRPr>
          </a:p>
        </p:txBody>
      </p:sp>
      <p:sp>
        <p:nvSpPr>
          <p:cNvPr id="741" name="Google Shape;741;p111"/>
          <p:cNvSpPr txBox="1">
            <a:spLocks noGrp="1"/>
          </p:cNvSpPr>
          <p:nvPr>
            <p:ph type="body" idx="1"/>
          </p:nvPr>
        </p:nvSpPr>
        <p:spPr>
          <a:xfrm>
            <a:off x="608345" y="846465"/>
            <a:ext cx="8280300" cy="360300"/>
          </a:xfrm>
          <a:prstGeom prst="rect">
            <a:avLst/>
          </a:prstGeom>
          <a:noFill/>
          <a:ln>
            <a:noFill/>
          </a:ln>
        </p:spPr>
        <p:txBody>
          <a:bodyPr spcFirstLastPara="1" wrap="square" lIns="0" tIns="0" rIns="0" bIns="0" anchor="t" anchorCtr="0">
            <a:noAutofit/>
          </a:bodyPr>
          <a:lstStyle>
            <a:lvl1pPr marL="457200" lvl="0" indent="-228600" algn="l" rtl="0">
              <a:lnSpc>
                <a:spcPct val="90000"/>
              </a:lnSpc>
              <a:spcBef>
                <a:spcPts val="1000"/>
              </a:spcBef>
              <a:spcAft>
                <a:spcPts val="0"/>
              </a:spcAft>
              <a:buClr>
                <a:schemeClr val="dk1"/>
              </a:buClr>
              <a:buSzPts val="2600"/>
              <a:buNone/>
              <a:defRPr sz="2600" b="1">
                <a:latin typeface="Arial"/>
                <a:ea typeface="Arial"/>
                <a:cs typeface="Arial"/>
                <a:sym typeface="Arial"/>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742" name="Google Shape;742;p111"/>
          <p:cNvSpPr/>
          <p:nvPr/>
        </p:nvSpPr>
        <p:spPr>
          <a:xfrm>
            <a:off x="608345" y="601625"/>
            <a:ext cx="3072300" cy="48000"/>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3200">
              <a:solidFill>
                <a:schemeClr val="lt1"/>
              </a:solidFill>
              <a:latin typeface="Calibri"/>
              <a:ea typeface="Calibri"/>
              <a:cs typeface="Calibri"/>
              <a:sym typeface="Calibri"/>
            </a:endParaRPr>
          </a:p>
        </p:txBody>
      </p:sp>
      <p:sp>
        <p:nvSpPr>
          <p:cNvPr id="743" name="Google Shape;743;p111"/>
          <p:cNvSpPr txBox="1">
            <a:spLocks noGrp="1"/>
          </p:cNvSpPr>
          <p:nvPr>
            <p:ph type="body" idx="2"/>
          </p:nvPr>
        </p:nvSpPr>
        <p:spPr>
          <a:xfrm>
            <a:off x="608342" y="1632857"/>
            <a:ext cx="10960200" cy="4027800"/>
          </a:xfrm>
          <a:prstGeom prst="rect">
            <a:avLst/>
          </a:prstGeom>
          <a:noFill/>
          <a:ln>
            <a:noFill/>
          </a:ln>
        </p:spPr>
        <p:txBody>
          <a:bodyPr spcFirstLastPara="1" wrap="square" lIns="90000" tIns="46800" rIns="90000" bIns="46800" anchor="t" anchorCtr="0">
            <a:noAutofit/>
          </a:bodyPr>
          <a:lstStyle>
            <a:lvl1pPr marL="457200" lvl="0" indent="-381000" algn="l" rtl="0">
              <a:lnSpc>
                <a:spcPct val="90000"/>
              </a:lnSpc>
              <a:spcBef>
                <a:spcPts val="1000"/>
              </a:spcBef>
              <a:spcAft>
                <a:spcPts val="0"/>
              </a:spcAft>
              <a:buClr>
                <a:schemeClr val="dk1"/>
              </a:buClr>
              <a:buSzPts val="2400"/>
              <a:buChar char="•"/>
              <a:defRPr sz="2400">
                <a:latin typeface="Arial"/>
                <a:ea typeface="Arial"/>
                <a:cs typeface="Arial"/>
                <a:sym typeface="Arial"/>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matchingName="1_Titel und Inhalt">
  <p:cSld name="1_Titel und Inhalt">
    <p:spTree>
      <p:nvGrpSpPr>
        <p:cNvPr id="1" name="Shape 744"/>
        <p:cNvGrpSpPr/>
        <p:nvPr/>
      </p:nvGrpSpPr>
      <p:grpSpPr>
        <a:xfrm>
          <a:off x="0" y="0"/>
          <a:ext cx="0" cy="0"/>
          <a:chOff x="0" y="0"/>
          <a:chExt cx="0" cy="0"/>
        </a:xfrm>
      </p:grpSpPr>
      <p:sp>
        <p:nvSpPr>
          <p:cNvPr id="745" name="Google Shape;745;p112"/>
          <p:cNvSpPr txBox="1"/>
          <p:nvPr/>
        </p:nvSpPr>
        <p:spPr>
          <a:xfrm>
            <a:off x="8825245" y="6504875"/>
            <a:ext cx="2743200" cy="176400"/>
          </a:xfrm>
          <a:prstGeom prst="rect">
            <a:avLst/>
          </a:prstGeom>
          <a:noFill/>
          <a:ln>
            <a:noFill/>
          </a:ln>
        </p:spPr>
        <p:txBody>
          <a:bodyPr spcFirstLastPara="1" wrap="square" lIns="0" tIns="0" rIns="0" bIns="0" anchor="t" anchorCtr="0">
            <a:noAutofit/>
          </a:bodyPr>
          <a:lstStyle/>
          <a:p>
            <a:pPr marL="0" lvl="0" indent="0" algn="r" rtl="0">
              <a:spcBef>
                <a:spcPts val="0"/>
              </a:spcBef>
              <a:spcAft>
                <a:spcPts val="0"/>
              </a:spcAft>
              <a:buNone/>
            </a:pPr>
            <a:r>
              <a:rPr lang="de-DE" sz="1200">
                <a:solidFill>
                  <a:schemeClr val="lt2"/>
                </a:solidFill>
              </a:rPr>
              <a:t>28.02.2020</a:t>
            </a:r>
            <a:endParaRPr sz="1200">
              <a:solidFill>
                <a:schemeClr val="lt2"/>
              </a:solidFill>
            </a:endParaRPr>
          </a:p>
        </p:txBody>
      </p:sp>
      <p:sp>
        <p:nvSpPr>
          <p:cNvPr id="746" name="Google Shape;746;p112"/>
          <p:cNvSpPr txBox="1"/>
          <p:nvPr/>
        </p:nvSpPr>
        <p:spPr>
          <a:xfrm>
            <a:off x="1082928" y="6504875"/>
            <a:ext cx="4114800" cy="176400"/>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r>
              <a:rPr lang="de-DE" sz="1200">
                <a:solidFill>
                  <a:schemeClr val="lt2"/>
                </a:solidFill>
                <a:latin typeface="Arial"/>
                <a:ea typeface="Arial"/>
                <a:cs typeface="Arial"/>
                <a:sym typeface="Arial"/>
              </a:rPr>
              <a:t>German UPA e.V.</a:t>
            </a:r>
            <a:endParaRPr/>
          </a:p>
        </p:txBody>
      </p:sp>
      <p:sp>
        <p:nvSpPr>
          <p:cNvPr id="747" name="Google Shape;747;p112"/>
          <p:cNvSpPr txBox="1"/>
          <p:nvPr/>
        </p:nvSpPr>
        <p:spPr>
          <a:xfrm>
            <a:off x="591570" y="6504875"/>
            <a:ext cx="336300" cy="176400"/>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fld id="{00000000-1234-1234-1234-123412341234}" type="slidenum">
              <a:rPr lang="de-DE" sz="1200">
                <a:solidFill>
                  <a:schemeClr val="dk2"/>
                </a:solidFill>
                <a:latin typeface="Arial"/>
                <a:ea typeface="Arial"/>
                <a:cs typeface="Arial"/>
                <a:sym typeface="Arial"/>
              </a:rPr>
              <a:t>‹Nr.›</a:t>
            </a:fld>
            <a:endParaRPr sz="1200">
              <a:solidFill>
                <a:schemeClr val="dk2"/>
              </a:solidFill>
              <a:latin typeface="Arial"/>
              <a:ea typeface="Arial"/>
              <a:cs typeface="Arial"/>
              <a:sym typeface="Arial"/>
            </a:endParaRPr>
          </a:p>
        </p:txBody>
      </p:sp>
      <p:sp>
        <p:nvSpPr>
          <p:cNvPr id="748" name="Google Shape;748;p112"/>
          <p:cNvSpPr txBox="1">
            <a:spLocks noGrp="1"/>
          </p:cNvSpPr>
          <p:nvPr>
            <p:ph type="body" idx="1"/>
          </p:nvPr>
        </p:nvSpPr>
        <p:spPr>
          <a:xfrm>
            <a:off x="608345" y="846465"/>
            <a:ext cx="8280300" cy="360300"/>
          </a:xfrm>
          <a:prstGeom prst="rect">
            <a:avLst/>
          </a:prstGeom>
          <a:noFill/>
          <a:ln>
            <a:noFill/>
          </a:ln>
        </p:spPr>
        <p:txBody>
          <a:bodyPr spcFirstLastPara="1" wrap="square" lIns="0" tIns="0" rIns="0" bIns="0" anchor="t" anchorCtr="0">
            <a:noAutofit/>
          </a:bodyPr>
          <a:lstStyle>
            <a:lvl1pPr marL="457200" lvl="0" indent="-228600" algn="l" rtl="0">
              <a:lnSpc>
                <a:spcPct val="90000"/>
              </a:lnSpc>
              <a:spcBef>
                <a:spcPts val="1000"/>
              </a:spcBef>
              <a:spcAft>
                <a:spcPts val="0"/>
              </a:spcAft>
              <a:buClr>
                <a:schemeClr val="dk1"/>
              </a:buClr>
              <a:buSzPts val="2600"/>
              <a:buNone/>
              <a:defRPr sz="2600" b="1">
                <a:latin typeface="Arial"/>
                <a:ea typeface="Arial"/>
                <a:cs typeface="Arial"/>
                <a:sym typeface="Arial"/>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749" name="Google Shape;749;p112"/>
          <p:cNvSpPr/>
          <p:nvPr/>
        </p:nvSpPr>
        <p:spPr>
          <a:xfrm>
            <a:off x="608345" y="601625"/>
            <a:ext cx="3072300" cy="48000"/>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3200">
              <a:solidFill>
                <a:schemeClr val="lt1"/>
              </a:solidFill>
              <a:latin typeface="Calibri"/>
              <a:ea typeface="Calibri"/>
              <a:cs typeface="Calibri"/>
              <a:sym typeface="Calibri"/>
            </a:endParaRPr>
          </a:p>
        </p:txBody>
      </p:sp>
      <p:sp>
        <p:nvSpPr>
          <p:cNvPr id="750" name="Google Shape;750;p112"/>
          <p:cNvSpPr txBox="1">
            <a:spLocks noGrp="1"/>
          </p:cNvSpPr>
          <p:nvPr>
            <p:ph type="body" idx="2"/>
          </p:nvPr>
        </p:nvSpPr>
        <p:spPr>
          <a:xfrm>
            <a:off x="608342" y="1632857"/>
            <a:ext cx="10960200" cy="4027800"/>
          </a:xfrm>
          <a:prstGeom prst="rect">
            <a:avLst/>
          </a:prstGeom>
          <a:noFill/>
          <a:ln>
            <a:noFill/>
          </a:ln>
        </p:spPr>
        <p:txBody>
          <a:bodyPr spcFirstLastPara="1" wrap="square" lIns="90000" tIns="46800" rIns="90000" bIns="46800" anchor="t" anchorCtr="0">
            <a:noAutofit/>
          </a:bodyPr>
          <a:lstStyle>
            <a:lvl1pPr marL="457200" lvl="0" indent="-381000" algn="l" rtl="0">
              <a:lnSpc>
                <a:spcPct val="90000"/>
              </a:lnSpc>
              <a:spcBef>
                <a:spcPts val="1000"/>
              </a:spcBef>
              <a:spcAft>
                <a:spcPts val="0"/>
              </a:spcAft>
              <a:buClr>
                <a:schemeClr val="dk1"/>
              </a:buClr>
              <a:buSzPts val="2400"/>
              <a:buChar char="•"/>
              <a:defRPr sz="2400">
                <a:latin typeface="Arial"/>
                <a:ea typeface="Arial"/>
                <a:cs typeface="Arial"/>
                <a:sym typeface="Arial"/>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pic>
        <p:nvPicPr>
          <p:cNvPr id="751" name="Google Shape;751;p112"/>
          <p:cNvPicPr preferRelativeResize="0"/>
          <p:nvPr/>
        </p:nvPicPr>
        <p:blipFill rotWithShape="1">
          <a:blip r:embed="rId2">
            <a:alphaModFix/>
          </a:blip>
          <a:srcRect/>
          <a:stretch/>
        </p:blipFill>
        <p:spPr>
          <a:xfrm>
            <a:off x="11558374" y="344279"/>
            <a:ext cx="309006" cy="461773"/>
          </a:xfrm>
          <a:prstGeom prst="rect">
            <a:avLst/>
          </a:prstGeom>
          <a:noFill/>
          <a:ln>
            <a:noFill/>
          </a:ln>
        </p:spPr>
      </p:pic>
    </p:spTree>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matchingName="1_Benutzerdefiniertes Layout">
  <p:cSld name="1_Benutzerdefiniertes Layout">
    <p:spTree>
      <p:nvGrpSpPr>
        <p:cNvPr id="1" name="Shape 752"/>
        <p:cNvGrpSpPr/>
        <p:nvPr/>
      </p:nvGrpSpPr>
      <p:grpSpPr>
        <a:xfrm>
          <a:off x="0" y="0"/>
          <a:ext cx="0" cy="0"/>
          <a:chOff x="0" y="0"/>
          <a:chExt cx="0" cy="0"/>
        </a:xfrm>
      </p:grpSpPr>
      <p:sp>
        <p:nvSpPr>
          <p:cNvPr id="753" name="Google Shape;753;p113"/>
          <p:cNvSpPr txBox="1"/>
          <p:nvPr/>
        </p:nvSpPr>
        <p:spPr>
          <a:xfrm>
            <a:off x="8825245" y="6504875"/>
            <a:ext cx="2743200" cy="176400"/>
          </a:xfrm>
          <a:prstGeom prst="rect">
            <a:avLst/>
          </a:prstGeom>
          <a:noFill/>
          <a:ln>
            <a:noFill/>
          </a:ln>
        </p:spPr>
        <p:txBody>
          <a:bodyPr spcFirstLastPara="1" wrap="square" lIns="0" tIns="0" rIns="0" bIns="0" anchor="t" anchorCtr="0">
            <a:noAutofit/>
          </a:bodyPr>
          <a:lstStyle/>
          <a:p>
            <a:pPr marL="0" lvl="0" indent="0" algn="r" rtl="0">
              <a:spcBef>
                <a:spcPts val="0"/>
              </a:spcBef>
              <a:spcAft>
                <a:spcPts val="0"/>
              </a:spcAft>
              <a:buNone/>
            </a:pPr>
            <a:r>
              <a:rPr lang="de-DE" sz="1200">
                <a:solidFill>
                  <a:schemeClr val="lt2"/>
                </a:solidFill>
              </a:rPr>
              <a:t>28.02.2020</a:t>
            </a:r>
            <a:endParaRPr sz="1200">
              <a:solidFill>
                <a:schemeClr val="lt2"/>
              </a:solidFill>
            </a:endParaRPr>
          </a:p>
        </p:txBody>
      </p:sp>
      <p:sp>
        <p:nvSpPr>
          <p:cNvPr id="754" name="Google Shape;754;p113"/>
          <p:cNvSpPr txBox="1"/>
          <p:nvPr/>
        </p:nvSpPr>
        <p:spPr>
          <a:xfrm>
            <a:off x="1082928" y="6504875"/>
            <a:ext cx="4114800" cy="176400"/>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r>
              <a:rPr lang="de-DE" sz="1200">
                <a:solidFill>
                  <a:schemeClr val="lt2"/>
                </a:solidFill>
                <a:latin typeface="Arial"/>
                <a:ea typeface="Arial"/>
                <a:cs typeface="Arial"/>
                <a:sym typeface="Arial"/>
              </a:rPr>
              <a:t>German UPA e.V.</a:t>
            </a:r>
            <a:endParaRPr/>
          </a:p>
        </p:txBody>
      </p:sp>
      <p:sp>
        <p:nvSpPr>
          <p:cNvPr id="755" name="Google Shape;755;p113"/>
          <p:cNvSpPr txBox="1"/>
          <p:nvPr/>
        </p:nvSpPr>
        <p:spPr>
          <a:xfrm>
            <a:off x="591570" y="6504875"/>
            <a:ext cx="336300" cy="176400"/>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fld id="{00000000-1234-1234-1234-123412341234}" type="slidenum">
              <a:rPr lang="de-DE" sz="1200">
                <a:solidFill>
                  <a:schemeClr val="dk2"/>
                </a:solidFill>
                <a:latin typeface="Arial"/>
                <a:ea typeface="Arial"/>
                <a:cs typeface="Arial"/>
                <a:sym typeface="Arial"/>
              </a:rPr>
              <a:t>‹Nr.›</a:t>
            </a:fld>
            <a:endParaRPr sz="1200">
              <a:solidFill>
                <a:schemeClr val="dk2"/>
              </a:solidFill>
              <a:latin typeface="Arial"/>
              <a:ea typeface="Arial"/>
              <a:cs typeface="Arial"/>
              <a:sym typeface="Arial"/>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14_Benutzerdefiniertes Layout">
  <p:cSld name="14_Benutzerdefiniertes Layout">
    <p:spTree>
      <p:nvGrpSpPr>
        <p:cNvPr id="1" name="Shape 89"/>
        <p:cNvGrpSpPr/>
        <p:nvPr/>
      </p:nvGrpSpPr>
      <p:grpSpPr>
        <a:xfrm>
          <a:off x="0" y="0"/>
          <a:ext cx="0" cy="0"/>
          <a:chOff x="0" y="0"/>
          <a:chExt cx="0" cy="0"/>
        </a:xfrm>
      </p:grpSpPr>
      <p:sp>
        <p:nvSpPr>
          <p:cNvPr id="90" name="Google Shape;90;p12"/>
          <p:cNvSpPr/>
          <p:nvPr/>
        </p:nvSpPr>
        <p:spPr>
          <a:xfrm>
            <a:off x="591570" y="1493929"/>
            <a:ext cx="11600430" cy="4413501"/>
          </a:xfrm>
          <a:prstGeom prst="rect">
            <a:avLst/>
          </a:prstGeom>
          <a:solidFill>
            <a:srgbClr val="F2F2F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91" name="Google Shape;91;p12"/>
          <p:cNvPicPr preferRelativeResize="0"/>
          <p:nvPr/>
        </p:nvPicPr>
        <p:blipFill rotWithShape="1">
          <a:blip r:embed="rId2">
            <a:alphaModFix/>
          </a:blip>
          <a:srcRect/>
          <a:stretch/>
        </p:blipFill>
        <p:spPr>
          <a:xfrm>
            <a:off x="11558374" y="344279"/>
            <a:ext cx="309006" cy="461773"/>
          </a:xfrm>
          <a:prstGeom prst="rect">
            <a:avLst/>
          </a:prstGeom>
          <a:noFill/>
          <a:ln>
            <a:noFill/>
          </a:ln>
        </p:spPr>
      </p:pic>
      <p:sp>
        <p:nvSpPr>
          <p:cNvPr id="92" name="Google Shape;92;p12"/>
          <p:cNvSpPr txBox="1"/>
          <p:nvPr/>
        </p:nvSpPr>
        <p:spPr>
          <a:xfrm>
            <a:off x="8825245" y="6504875"/>
            <a:ext cx="2743200" cy="176536"/>
          </a:xfrm>
          <a:prstGeom prst="rect">
            <a:avLst/>
          </a:prstGeom>
          <a:noFill/>
          <a:ln>
            <a:noFill/>
          </a:ln>
        </p:spPr>
        <p:txBody>
          <a:bodyPr spcFirstLastPara="1" wrap="square" lIns="0" tIns="0" rIns="0" bIns="0" anchor="t" anchorCtr="0">
            <a:noAutofit/>
          </a:bodyPr>
          <a:lstStyle/>
          <a:p>
            <a:pPr marL="0" lvl="0" indent="0" algn="r" rtl="0">
              <a:spcBef>
                <a:spcPts val="0"/>
              </a:spcBef>
              <a:spcAft>
                <a:spcPts val="0"/>
              </a:spcAft>
              <a:buClr>
                <a:schemeClr val="dk1"/>
              </a:buClr>
              <a:buFont typeface="Arial"/>
              <a:buNone/>
            </a:pPr>
            <a:r>
              <a:rPr lang="de-DE" sz="1200">
                <a:solidFill>
                  <a:schemeClr val="lt2"/>
                </a:solidFill>
              </a:rPr>
              <a:t>28.02.2020</a:t>
            </a:r>
            <a:endParaRPr sz="1200">
              <a:solidFill>
                <a:schemeClr val="lt2"/>
              </a:solidFill>
              <a:latin typeface="Arial"/>
              <a:ea typeface="Arial"/>
              <a:cs typeface="Arial"/>
              <a:sym typeface="Arial"/>
            </a:endParaRPr>
          </a:p>
        </p:txBody>
      </p:sp>
      <p:sp>
        <p:nvSpPr>
          <p:cNvPr id="93" name="Google Shape;93;p12"/>
          <p:cNvSpPr txBox="1"/>
          <p:nvPr/>
        </p:nvSpPr>
        <p:spPr>
          <a:xfrm>
            <a:off x="1082928" y="6504875"/>
            <a:ext cx="4114800" cy="176536"/>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r>
              <a:rPr lang="de-DE" sz="1200">
                <a:solidFill>
                  <a:schemeClr val="lt2"/>
                </a:solidFill>
                <a:latin typeface="Arial"/>
                <a:ea typeface="Arial"/>
                <a:cs typeface="Arial"/>
                <a:sym typeface="Arial"/>
              </a:rPr>
              <a:t>German UPA e.V.</a:t>
            </a:r>
            <a:endParaRPr/>
          </a:p>
        </p:txBody>
      </p:sp>
      <p:sp>
        <p:nvSpPr>
          <p:cNvPr id="94" name="Google Shape;94;p12"/>
          <p:cNvSpPr txBox="1"/>
          <p:nvPr/>
        </p:nvSpPr>
        <p:spPr>
          <a:xfrm>
            <a:off x="591570" y="6504875"/>
            <a:ext cx="336173" cy="176536"/>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fld id="{00000000-1234-1234-1234-123412341234}" type="slidenum">
              <a:rPr lang="de-DE" sz="1200">
                <a:solidFill>
                  <a:schemeClr val="dk2"/>
                </a:solidFill>
                <a:latin typeface="Arial"/>
                <a:ea typeface="Arial"/>
                <a:cs typeface="Arial"/>
                <a:sym typeface="Arial"/>
              </a:rPr>
              <a:t>‹Nr.›</a:t>
            </a:fld>
            <a:endParaRPr sz="1200">
              <a:solidFill>
                <a:schemeClr val="dk2"/>
              </a:solidFill>
              <a:latin typeface="Arial"/>
              <a:ea typeface="Arial"/>
              <a:cs typeface="Arial"/>
              <a:sym typeface="Arial"/>
            </a:endParaRPr>
          </a:p>
        </p:txBody>
      </p:sp>
      <p:sp>
        <p:nvSpPr>
          <p:cNvPr id="95" name="Google Shape;95;p12"/>
          <p:cNvSpPr txBox="1">
            <a:spLocks noGrp="1"/>
          </p:cNvSpPr>
          <p:nvPr>
            <p:ph type="body" idx="1"/>
          </p:nvPr>
        </p:nvSpPr>
        <p:spPr>
          <a:xfrm>
            <a:off x="608345" y="846465"/>
            <a:ext cx="8280400" cy="360362"/>
          </a:xfrm>
          <a:prstGeom prst="rect">
            <a:avLst/>
          </a:prstGeom>
          <a:noFill/>
          <a:ln>
            <a:noFill/>
          </a:ln>
        </p:spPr>
        <p:txBody>
          <a:bodyPr spcFirstLastPara="1" wrap="square" lIns="0" tIns="0" rIns="0" bIns="0" anchor="t" anchorCtr="0">
            <a:noAutofit/>
          </a:bodyPr>
          <a:lstStyle>
            <a:lvl1pPr marL="457200" lvl="0" indent="-228600" algn="l">
              <a:lnSpc>
                <a:spcPct val="90000"/>
              </a:lnSpc>
              <a:spcBef>
                <a:spcPts val="1000"/>
              </a:spcBef>
              <a:spcAft>
                <a:spcPts val="0"/>
              </a:spcAft>
              <a:buClr>
                <a:schemeClr val="dk1"/>
              </a:buClr>
              <a:buSzPts val="2600"/>
              <a:buNone/>
              <a:defRPr sz="2600" b="1">
                <a:latin typeface="Arial"/>
                <a:ea typeface="Arial"/>
                <a:cs typeface="Arial"/>
                <a:sym typeface="Aria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6" name="Google Shape;96;p12"/>
          <p:cNvSpPr/>
          <p:nvPr/>
        </p:nvSpPr>
        <p:spPr>
          <a:xfrm>
            <a:off x="608345" y="601625"/>
            <a:ext cx="3072400" cy="48000"/>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3200">
              <a:solidFill>
                <a:schemeClr val="lt1"/>
              </a:solidFill>
              <a:latin typeface="Calibri"/>
              <a:ea typeface="Calibri"/>
              <a:cs typeface="Calibri"/>
              <a:sym typeface="Calibri"/>
            </a:endParaRPr>
          </a:p>
        </p:txBody>
      </p:sp>
      <p:sp>
        <p:nvSpPr>
          <p:cNvPr id="97" name="Google Shape;97;p12"/>
          <p:cNvSpPr txBox="1">
            <a:spLocks noGrp="1"/>
          </p:cNvSpPr>
          <p:nvPr>
            <p:ph type="body" idx="2"/>
          </p:nvPr>
        </p:nvSpPr>
        <p:spPr>
          <a:xfrm>
            <a:off x="608342" y="1632857"/>
            <a:ext cx="10960102" cy="4027713"/>
          </a:xfrm>
          <a:prstGeom prst="rect">
            <a:avLst/>
          </a:prstGeom>
          <a:noFill/>
          <a:ln>
            <a:noFill/>
          </a:ln>
        </p:spPr>
        <p:txBody>
          <a:bodyPr spcFirstLastPara="1" wrap="square" lIns="90000" tIns="46800" rIns="90000" bIns="46800" anchor="t" anchorCtr="0">
            <a:noAutofit/>
          </a:bodyPr>
          <a:lstStyle>
            <a:lvl1pPr marL="457200" lvl="0" indent="-323850" algn="l">
              <a:lnSpc>
                <a:spcPct val="90000"/>
              </a:lnSpc>
              <a:spcBef>
                <a:spcPts val="1000"/>
              </a:spcBef>
              <a:spcAft>
                <a:spcPts val="0"/>
              </a:spcAft>
              <a:buClr>
                <a:schemeClr val="dk1"/>
              </a:buClr>
              <a:buSzPts val="1500"/>
              <a:buChar char="•"/>
              <a:defRPr sz="1500">
                <a:latin typeface="Arial"/>
                <a:ea typeface="Arial"/>
                <a:cs typeface="Arial"/>
                <a:sym typeface="Aria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matchingName="3_Benutzerdefiniertes Layout">
  <p:cSld name="3_Benutzerdefiniertes Layout">
    <p:spTree>
      <p:nvGrpSpPr>
        <p:cNvPr id="1" name="Shape 756"/>
        <p:cNvGrpSpPr/>
        <p:nvPr/>
      </p:nvGrpSpPr>
      <p:grpSpPr>
        <a:xfrm>
          <a:off x="0" y="0"/>
          <a:ext cx="0" cy="0"/>
          <a:chOff x="0" y="0"/>
          <a:chExt cx="0" cy="0"/>
        </a:xfrm>
      </p:grpSpPr>
      <p:sp>
        <p:nvSpPr>
          <p:cNvPr id="757" name="Google Shape;757;p114"/>
          <p:cNvSpPr/>
          <p:nvPr/>
        </p:nvSpPr>
        <p:spPr>
          <a:xfrm>
            <a:off x="143011" y="142993"/>
            <a:ext cx="11903088" cy="6579105"/>
          </a:xfrm>
          <a:custGeom>
            <a:avLst/>
            <a:gdLst/>
            <a:ahLst/>
            <a:cxnLst/>
            <a:rect l="l" t="t" r="r" b="b"/>
            <a:pathLst>
              <a:path w="8641080" h="4608830" extrusionOk="0">
                <a:moveTo>
                  <a:pt x="0" y="0"/>
                </a:moveTo>
                <a:lnTo>
                  <a:pt x="8640958" y="0"/>
                </a:lnTo>
                <a:lnTo>
                  <a:pt x="8640958" y="4608510"/>
                </a:lnTo>
                <a:lnTo>
                  <a:pt x="0" y="4608510"/>
                </a:lnTo>
                <a:lnTo>
                  <a:pt x="0" y="0"/>
                </a:lnTo>
                <a:close/>
              </a:path>
            </a:pathLst>
          </a:custGeom>
          <a:solidFill>
            <a:schemeClr val="dk2"/>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3200">
              <a:solidFill>
                <a:schemeClr val="dk1"/>
              </a:solidFill>
              <a:latin typeface="Calibri"/>
              <a:ea typeface="Calibri"/>
              <a:cs typeface="Calibri"/>
              <a:sym typeface="Calibri"/>
            </a:endParaRPr>
          </a:p>
        </p:txBody>
      </p:sp>
      <p:sp>
        <p:nvSpPr>
          <p:cNvPr id="758" name="Google Shape;758;p114"/>
          <p:cNvSpPr/>
          <p:nvPr/>
        </p:nvSpPr>
        <p:spPr>
          <a:xfrm>
            <a:off x="1049134" y="1715990"/>
            <a:ext cx="3077400" cy="456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759" name="Google Shape;759;p114"/>
          <p:cNvSpPr txBox="1">
            <a:spLocks noGrp="1"/>
          </p:cNvSpPr>
          <p:nvPr>
            <p:ph type="body" idx="1"/>
          </p:nvPr>
        </p:nvSpPr>
        <p:spPr>
          <a:xfrm>
            <a:off x="1049133" y="1762125"/>
            <a:ext cx="6871800" cy="2524200"/>
          </a:xfrm>
          <a:prstGeom prst="rect">
            <a:avLst/>
          </a:prstGeom>
          <a:noFill/>
          <a:ln>
            <a:noFill/>
          </a:ln>
        </p:spPr>
        <p:txBody>
          <a:bodyPr spcFirstLastPara="1" wrap="square" lIns="0" tIns="0" rIns="0" bIns="0" anchor="ctr" anchorCtr="0">
            <a:noAutofit/>
          </a:bodyPr>
          <a:lstStyle>
            <a:lvl1pPr marL="457200" lvl="0" indent="-228600" algn="l" rtl="0">
              <a:lnSpc>
                <a:spcPct val="90000"/>
              </a:lnSpc>
              <a:spcBef>
                <a:spcPts val="1000"/>
              </a:spcBef>
              <a:spcAft>
                <a:spcPts val="0"/>
              </a:spcAft>
              <a:buClr>
                <a:schemeClr val="lt1"/>
              </a:buClr>
              <a:buSzPts val="5000"/>
              <a:buNone/>
              <a:defRPr sz="5000" b="1">
                <a:solidFill>
                  <a:schemeClr val="lt1"/>
                </a:solidFill>
                <a:latin typeface="Arial"/>
                <a:ea typeface="Arial"/>
                <a:cs typeface="Arial"/>
                <a:sym typeface="Arial"/>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760" name="Google Shape;760;p114"/>
          <p:cNvSpPr txBox="1">
            <a:spLocks noGrp="1"/>
          </p:cNvSpPr>
          <p:nvPr>
            <p:ph type="body" idx="2"/>
          </p:nvPr>
        </p:nvSpPr>
        <p:spPr>
          <a:xfrm>
            <a:off x="7921061" y="142993"/>
            <a:ext cx="4127400" cy="6032400"/>
          </a:xfrm>
          <a:prstGeom prst="rect">
            <a:avLst/>
          </a:prstGeom>
          <a:noFill/>
          <a:ln>
            <a:noFill/>
          </a:ln>
        </p:spPr>
        <p:txBody>
          <a:bodyPr spcFirstLastPara="1" wrap="square" lIns="0" tIns="0" rIns="0" bIns="0" anchor="ctr" anchorCtr="0">
            <a:noAutofit/>
          </a:bodyPr>
          <a:lstStyle>
            <a:lvl1pPr marL="457200" lvl="0" indent="-228600" algn="r" rtl="0">
              <a:lnSpc>
                <a:spcPct val="90000"/>
              </a:lnSpc>
              <a:spcBef>
                <a:spcPts val="1000"/>
              </a:spcBef>
              <a:spcAft>
                <a:spcPts val="0"/>
              </a:spcAft>
              <a:buClr>
                <a:schemeClr val="lt1"/>
              </a:buClr>
              <a:buSzPts val="24200"/>
              <a:buNone/>
              <a:defRPr sz="24200" b="1">
                <a:solidFill>
                  <a:schemeClr val="lt1"/>
                </a:solidFill>
                <a:latin typeface="Arial"/>
                <a:ea typeface="Arial"/>
                <a:cs typeface="Arial"/>
                <a:sym typeface="Arial"/>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matchingName="Leer">
  <p:cSld name="Leer">
    <p:spTree>
      <p:nvGrpSpPr>
        <p:cNvPr id="1" name="Shape 761"/>
        <p:cNvGrpSpPr/>
        <p:nvPr/>
      </p:nvGrpSpPr>
      <p:grpSpPr>
        <a:xfrm>
          <a:off x="0" y="0"/>
          <a:ext cx="0" cy="0"/>
          <a:chOff x="0" y="0"/>
          <a:chExt cx="0" cy="0"/>
        </a:xfrm>
      </p:grpSpPr>
      <p:sp>
        <p:nvSpPr>
          <p:cNvPr id="762" name="Google Shape;762;p115"/>
          <p:cNvSpPr/>
          <p:nvPr/>
        </p:nvSpPr>
        <p:spPr>
          <a:xfrm>
            <a:off x="143011" y="142993"/>
            <a:ext cx="11903088" cy="6579105"/>
          </a:xfrm>
          <a:custGeom>
            <a:avLst/>
            <a:gdLst/>
            <a:ahLst/>
            <a:cxnLst/>
            <a:rect l="l" t="t" r="r" b="b"/>
            <a:pathLst>
              <a:path w="8641080" h="4608830" extrusionOk="0">
                <a:moveTo>
                  <a:pt x="0" y="0"/>
                </a:moveTo>
                <a:lnTo>
                  <a:pt x="8640958" y="0"/>
                </a:lnTo>
                <a:lnTo>
                  <a:pt x="8640958" y="4608510"/>
                </a:lnTo>
                <a:lnTo>
                  <a:pt x="0" y="4608510"/>
                </a:lnTo>
                <a:lnTo>
                  <a:pt x="0" y="0"/>
                </a:lnTo>
                <a:close/>
              </a:path>
            </a:pathLst>
          </a:custGeom>
          <a:solidFill>
            <a:srgbClr val="B4B4B4"/>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3200">
              <a:solidFill>
                <a:schemeClr val="dk1"/>
              </a:solidFill>
              <a:latin typeface="Calibri"/>
              <a:ea typeface="Calibri"/>
              <a:cs typeface="Calibri"/>
              <a:sym typeface="Calibri"/>
            </a:endParaRPr>
          </a:p>
        </p:txBody>
      </p:sp>
      <p:sp>
        <p:nvSpPr>
          <p:cNvPr id="763" name="Google Shape;763;p115"/>
          <p:cNvSpPr txBox="1">
            <a:spLocks noGrp="1"/>
          </p:cNvSpPr>
          <p:nvPr>
            <p:ph type="body" idx="1"/>
          </p:nvPr>
        </p:nvSpPr>
        <p:spPr>
          <a:xfrm>
            <a:off x="6919979" y="530101"/>
            <a:ext cx="5448900" cy="5801700"/>
          </a:xfrm>
          <a:prstGeom prst="rect">
            <a:avLst/>
          </a:prstGeom>
          <a:noFill/>
          <a:ln>
            <a:noFill/>
          </a:ln>
        </p:spPr>
        <p:txBody>
          <a:bodyPr spcFirstLastPara="1" wrap="square" lIns="0" tIns="0" rIns="0" bIns="0" anchor="ctr" anchorCtr="0">
            <a:noAutofit/>
          </a:bodyPr>
          <a:lstStyle>
            <a:lvl1pPr marL="457200" lvl="0" indent="-228600" algn="l" rtl="0">
              <a:lnSpc>
                <a:spcPct val="90000"/>
              </a:lnSpc>
              <a:spcBef>
                <a:spcPts val="1000"/>
              </a:spcBef>
              <a:spcAft>
                <a:spcPts val="0"/>
              </a:spcAft>
              <a:buClr>
                <a:schemeClr val="lt1"/>
              </a:buClr>
              <a:buSzPts val="38399"/>
              <a:buFont typeface="Arial"/>
              <a:buNone/>
              <a:defRPr sz="38399" b="1" i="0">
                <a:solidFill>
                  <a:schemeClr val="lt1"/>
                </a:solidFill>
                <a:latin typeface="Arial"/>
                <a:ea typeface="Arial"/>
                <a:cs typeface="Arial"/>
                <a:sym typeface="Arial"/>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matchingName="Titel und vertikaler Text">
  <p:cSld name="Titel und vertikaler Text">
    <p:spTree>
      <p:nvGrpSpPr>
        <p:cNvPr id="1" name="Shape 764"/>
        <p:cNvGrpSpPr/>
        <p:nvPr/>
      </p:nvGrpSpPr>
      <p:grpSpPr>
        <a:xfrm>
          <a:off x="0" y="0"/>
          <a:ext cx="0" cy="0"/>
          <a:chOff x="0" y="0"/>
          <a:chExt cx="0" cy="0"/>
        </a:xfrm>
      </p:grpSpPr>
      <p:sp>
        <p:nvSpPr>
          <p:cNvPr id="765" name="Google Shape;765;p116"/>
          <p:cNvSpPr txBox="1">
            <a:spLocks noGrp="1"/>
          </p:cNvSpPr>
          <p:nvPr>
            <p:ph type="body" idx="1"/>
          </p:nvPr>
        </p:nvSpPr>
        <p:spPr>
          <a:xfrm>
            <a:off x="0" y="0"/>
            <a:ext cx="12193500" cy="412800"/>
          </a:xfrm>
          <a:prstGeom prst="rect">
            <a:avLst/>
          </a:prstGeom>
          <a:solidFill>
            <a:schemeClr val="dk1"/>
          </a:solidFill>
          <a:ln>
            <a:noFill/>
          </a:ln>
        </p:spPr>
        <p:txBody>
          <a:bodyPr spcFirstLastPara="1" wrap="square" lIns="90000" tIns="61200" rIns="90000" bIns="0" anchor="t" anchorCtr="0">
            <a:noAutofit/>
          </a:bodyPr>
          <a:lstStyle>
            <a:lvl1pPr marL="457200" lvl="0" indent="-228600" algn="l" rtl="0">
              <a:lnSpc>
                <a:spcPct val="90000"/>
              </a:lnSpc>
              <a:spcBef>
                <a:spcPts val="1000"/>
              </a:spcBef>
              <a:spcAft>
                <a:spcPts val="0"/>
              </a:spcAft>
              <a:buClr>
                <a:schemeClr val="lt1"/>
              </a:buClr>
              <a:buSzPts val="1600"/>
              <a:buFont typeface="Arial"/>
              <a:buNone/>
              <a:defRPr sz="1600" b="1">
                <a:solidFill>
                  <a:schemeClr val="lt1"/>
                </a:solidFill>
                <a:latin typeface="Arial"/>
                <a:ea typeface="Arial"/>
                <a:cs typeface="Arial"/>
                <a:sym typeface="Arial"/>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766" name="Google Shape;766;p116"/>
          <p:cNvSpPr txBox="1">
            <a:spLocks noGrp="1"/>
          </p:cNvSpPr>
          <p:nvPr>
            <p:ph type="dt" idx="10"/>
          </p:nvPr>
        </p:nvSpPr>
        <p:spPr>
          <a:xfrm>
            <a:off x="9187754" y="6498114"/>
            <a:ext cx="2743200" cy="176400"/>
          </a:xfrm>
          <a:prstGeom prst="rect">
            <a:avLst/>
          </a:prstGeom>
          <a:noFill/>
          <a:ln>
            <a:noFill/>
          </a:ln>
        </p:spPr>
        <p:txBody>
          <a:bodyPr spcFirstLastPara="1" wrap="square" lIns="0" tIns="0" rIns="0" bIns="0" anchor="t" anchorCtr="0">
            <a:noAutofit/>
          </a:bodyPr>
          <a:lstStyle>
            <a:lvl1pPr marR="0" lvl="0" algn="r" rtl="0">
              <a:spcBef>
                <a:spcPts val="0"/>
              </a:spcBef>
              <a:spcAft>
                <a:spcPts val="0"/>
              </a:spcAft>
              <a:buSzPts val="1400"/>
              <a:buNone/>
              <a:defRPr sz="12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767" name="Google Shape;767;p116"/>
          <p:cNvSpPr/>
          <p:nvPr/>
        </p:nvSpPr>
        <p:spPr>
          <a:xfrm>
            <a:off x="8293837" y="413925"/>
            <a:ext cx="3899700" cy="6444000"/>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3200">
              <a:solidFill>
                <a:schemeClr val="lt1"/>
              </a:solidFill>
              <a:latin typeface="Calibri"/>
              <a:ea typeface="Calibri"/>
              <a:cs typeface="Calibri"/>
              <a:sym typeface="Calibri"/>
            </a:endParaRPr>
          </a:p>
        </p:txBody>
      </p:sp>
      <p:sp>
        <p:nvSpPr>
          <p:cNvPr id="768" name="Google Shape;768;p116"/>
          <p:cNvSpPr txBox="1"/>
          <p:nvPr/>
        </p:nvSpPr>
        <p:spPr>
          <a:xfrm>
            <a:off x="1082928" y="6504875"/>
            <a:ext cx="4114800" cy="176400"/>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r>
              <a:rPr lang="de-DE" sz="1200">
                <a:solidFill>
                  <a:schemeClr val="lt2"/>
                </a:solidFill>
                <a:latin typeface="Arial"/>
                <a:ea typeface="Arial"/>
                <a:cs typeface="Arial"/>
                <a:sym typeface="Arial"/>
              </a:rPr>
              <a:t>German UPA e.V.</a:t>
            </a:r>
            <a:endParaRPr/>
          </a:p>
        </p:txBody>
      </p:sp>
      <p:sp>
        <p:nvSpPr>
          <p:cNvPr id="769" name="Google Shape;769;p116"/>
          <p:cNvSpPr txBox="1"/>
          <p:nvPr/>
        </p:nvSpPr>
        <p:spPr>
          <a:xfrm>
            <a:off x="591570" y="6504875"/>
            <a:ext cx="336300" cy="176400"/>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fld id="{00000000-1234-1234-1234-123412341234}" type="slidenum">
              <a:rPr lang="de-DE" sz="1200">
                <a:solidFill>
                  <a:schemeClr val="dk2"/>
                </a:solidFill>
                <a:latin typeface="Arial"/>
                <a:ea typeface="Arial"/>
                <a:cs typeface="Arial"/>
                <a:sym typeface="Arial"/>
              </a:rPr>
              <a:t>‹Nr.›</a:t>
            </a:fld>
            <a:endParaRPr sz="1200">
              <a:solidFill>
                <a:schemeClr val="dk2"/>
              </a:solidFill>
              <a:latin typeface="Arial"/>
              <a:ea typeface="Arial"/>
              <a:cs typeface="Arial"/>
              <a:sym typeface="Arial"/>
            </a:endParaRPr>
          </a:p>
        </p:txBody>
      </p:sp>
    </p:spTree>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matchingName="8_Benutzerdefiniertes Layout">
  <p:cSld name="8_Benutzerdefiniertes Layout">
    <p:spTree>
      <p:nvGrpSpPr>
        <p:cNvPr id="1" name="Shape 770"/>
        <p:cNvGrpSpPr/>
        <p:nvPr/>
      </p:nvGrpSpPr>
      <p:grpSpPr>
        <a:xfrm>
          <a:off x="0" y="0"/>
          <a:ext cx="0" cy="0"/>
          <a:chOff x="0" y="0"/>
          <a:chExt cx="0" cy="0"/>
        </a:xfrm>
      </p:grpSpPr>
      <p:pic>
        <p:nvPicPr>
          <p:cNvPr id="771" name="Google Shape;771;p117"/>
          <p:cNvPicPr preferRelativeResize="0"/>
          <p:nvPr/>
        </p:nvPicPr>
        <p:blipFill rotWithShape="1">
          <a:blip r:embed="rId2">
            <a:alphaModFix/>
          </a:blip>
          <a:srcRect/>
          <a:stretch/>
        </p:blipFill>
        <p:spPr>
          <a:xfrm>
            <a:off x="678" y="0"/>
            <a:ext cx="12190642" cy="6857999"/>
          </a:xfrm>
          <a:prstGeom prst="rect">
            <a:avLst/>
          </a:prstGeom>
          <a:noFill/>
          <a:ln>
            <a:noFill/>
          </a:ln>
        </p:spPr>
      </p:pic>
      <p:sp>
        <p:nvSpPr>
          <p:cNvPr id="772" name="Google Shape;772;p117"/>
          <p:cNvSpPr/>
          <p:nvPr/>
        </p:nvSpPr>
        <p:spPr>
          <a:xfrm>
            <a:off x="5842188" y="2538210"/>
            <a:ext cx="3072300" cy="4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3200">
              <a:solidFill>
                <a:schemeClr val="lt1"/>
              </a:solidFill>
              <a:latin typeface="Calibri"/>
              <a:ea typeface="Calibri"/>
              <a:cs typeface="Calibri"/>
              <a:sym typeface="Calibri"/>
            </a:endParaRPr>
          </a:p>
        </p:txBody>
      </p:sp>
      <p:sp>
        <p:nvSpPr>
          <p:cNvPr id="773" name="Google Shape;773;p117"/>
          <p:cNvSpPr txBox="1">
            <a:spLocks noGrp="1"/>
          </p:cNvSpPr>
          <p:nvPr>
            <p:ph type="body" idx="1"/>
          </p:nvPr>
        </p:nvSpPr>
        <p:spPr>
          <a:xfrm>
            <a:off x="5842188" y="2750968"/>
            <a:ext cx="5966700" cy="619200"/>
          </a:xfrm>
          <a:prstGeom prst="rect">
            <a:avLst/>
          </a:prstGeom>
          <a:noFill/>
          <a:ln>
            <a:noFill/>
          </a:ln>
        </p:spPr>
        <p:txBody>
          <a:bodyPr spcFirstLastPara="1" wrap="square" lIns="0" tIns="0" rIns="0" bIns="0" anchor="t" anchorCtr="0">
            <a:noAutofit/>
          </a:bodyPr>
          <a:lstStyle>
            <a:lvl1pPr marL="457200" lvl="0" indent="-228600" algn="l" rtl="0">
              <a:lnSpc>
                <a:spcPct val="90000"/>
              </a:lnSpc>
              <a:spcBef>
                <a:spcPts val="1000"/>
              </a:spcBef>
              <a:spcAft>
                <a:spcPts val="0"/>
              </a:spcAft>
              <a:buClr>
                <a:schemeClr val="lt1"/>
              </a:buClr>
              <a:buSzPts val="4267"/>
              <a:buFont typeface="Arial"/>
              <a:buNone/>
              <a:defRPr sz="4267" b="1" i="0" cap="none">
                <a:solidFill>
                  <a:schemeClr val="lt1"/>
                </a:solidFill>
                <a:latin typeface="Arial"/>
                <a:ea typeface="Arial"/>
                <a:cs typeface="Arial"/>
                <a:sym typeface="Arial"/>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774" name="Google Shape;774;p117"/>
          <p:cNvSpPr txBox="1">
            <a:spLocks noGrp="1"/>
          </p:cNvSpPr>
          <p:nvPr>
            <p:ph type="body" idx="2"/>
          </p:nvPr>
        </p:nvSpPr>
        <p:spPr>
          <a:xfrm>
            <a:off x="5842189" y="3499684"/>
            <a:ext cx="5966700" cy="514200"/>
          </a:xfrm>
          <a:prstGeom prst="rect">
            <a:avLst/>
          </a:prstGeom>
          <a:noFill/>
          <a:ln>
            <a:noFill/>
          </a:ln>
        </p:spPr>
        <p:txBody>
          <a:bodyPr spcFirstLastPara="1" wrap="square" lIns="0" tIns="0" rIns="0" bIns="0" anchor="t" anchorCtr="0">
            <a:noAutofit/>
          </a:bodyPr>
          <a:lstStyle>
            <a:lvl1pPr marL="457200" lvl="0" indent="-228600" algn="l" rtl="0">
              <a:lnSpc>
                <a:spcPct val="90000"/>
              </a:lnSpc>
              <a:spcBef>
                <a:spcPts val="1000"/>
              </a:spcBef>
              <a:spcAft>
                <a:spcPts val="0"/>
              </a:spcAft>
              <a:buClr>
                <a:srgbClr val="D8D8D8"/>
              </a:buClr>
              <a:buSzPts val="3200"/>
              <a:buFont typeface="Arial"/>
              <a:buNone/>
              <a:defRPr sz="3200" b="1" i="0">
                <a:solidFill>
                  <a:srgbClr val="D8D8D8"/>
                </a:solidFill>
                <a:latin typeface="Arial"/>
                <a:ea typeface="Arial"/>
                <a:cs typeface="Arial"/>
                <a:sym typeface="Arial"/>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pic>
        <p:nvPicPr>
          <p:cNvPr id="775" name="Google Shape;775;p117"/>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a:off x="485057" y="5424968"/>
            <a:ext cx="3205394" cy="993108"/>
          </a:xfrm>
          <a:prstGeom prst="rect">
            <a:avLst/>
          </a:prstGeom>
          <a:noFill/>
          <a:ln>
            <a:noFill/>
          </a:ln>
        </p:spPr>
      </p:pic>
    </p:spTree>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matchingName="9_Benutzerdefiniertes Layout">
  <p:cSld name="9_Benutzerdefiniertes Layout">
    <p:spTree>
      <p:nvGrpSpPr>
        <p:cNvPr id="1" name="Shape 776"/>
        <p:cNvGrpSpPr/>
        <p:nvPr/>
      </p:nvGrpSpPr>
      <p:grpSpPr>
        <a:xfrm>
          <a:off x="0" y="0"/>
          <a:ext cx="0" cy="0"/>
          <a:chOff x="0" y="0"/>
          <a:chExt cx="0" cy="0"/>
        </a:xfrm>
      </p:grpSpPr>
      <p:pic>
        <p:nvPicPr>
          <p:cNvPr id="777" name="Google Shape;777;p118"/>
          <p:cNvPicPr preferRelativeResize="0"/>
          <p:nvPr/>
        </p:nvPicPr>
        <p:blipFill rotWithShape="1">
          <a:blip r:embed="rId2">
            <a:alphaModFix/>
          </a:blip>
          <a:srcRect/>
          <a:stretch/>
        </p:blipFill>
        <p:spPr>
          <a:xfrm>
            <a:off x="0" y="2669"/>
            <a:ext cx="12192001" cy="6852661"/>
          </a:xfrm>
          <a:prstGeom prst="rect">
            <a:avLst/>
          </a:prstGeom>
          <a:noFill/>
          <a:ln>
            <a:noFill/>
          </a:ln>
        </p:spPr>
      </p:pic>
      <p:sp>
        <p:nvSpPr>
          <p:cNvPr id="778" name="Google Shape;778;p118"/>
          <p:cNvSpPr/>
          <p:nvPr/>
        </p:nvSpPr>
        <p:spPr>
          <a:xfrm>
            <a:off x="5842188" y="2538210"/>
            <a:ext cx="3072300" cy="4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3200">
              <a:solidFill>
                <a:schemeClr val="lt1"/>
              </a:solidFill>
              <a:latin typeface="Calibri"/>
              <a:ea typeface="Calibri"/>
              <a:cs typeface="Calibri"/>
              <a:sym typeface="Calibri"/>
            </a:endParaRPr>
          </a:p>
        </p:txBody>
      </p:sp>
      <p:pic>
        <p:nvPicPr>
          <p:cNvPr id="779" name="Google Shape;779;p118"/>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a:off x="485057" y="5424968"/>
            <a:ext cx="3205394" cy="993108"/>
          </a:xfrm>
          <a:prstGeom prst="rect">
            <a:avLst/>
          </a:prstGeom>
          <a:noFill/>
          <a:ln>
            <a:noFill/>
          </a:ln>
        </p:spPr>
      </p:pic>
      <p:sp>
        <p:nvSpPr>
          <p:cNvPr id="780" name="Google Shape;780;p118"/>
          <p:cNvSpPr txBox="1">
            <a:spLocks noGrp="1"/>
          </p:cNvSpPr>
          <p:nvPr>
            <p:ph type="body" idx="1"/>
          </p:nvPr>
        </p:nvSpPr>
        <p:spPr>
          <a:xfrm>
            <a:off x="5842188" y="2750968"/>
            <a:ext cx="5966700" cy="619200"/>
          </a:xfrm>
          <a:prstGeom prst="rect">
            <a:avLst/>
          </a:prstGeom>
          <a:noFill/>
          <a:ln>
            <a:noFill/>
          </a:ln>
        </p:spPr>
        <p:txBody>
          <a:bodyPr spcFirstLastPara="1" wrap="square" lIns="0" tIns="0" rIns="0" bIns="0" anchor="t" anchorCtr="0">
            <a:noAutofit/>
          </a:bodyPr>
          <a:lstStyle>
            <a:lvl1pPr marL="457200" lvl="0" indent="-228600" algn="l" rtl="0">
              <a:lnSpc>
                <a:spcPct val="90000"/>
              </a:lnSpc>
              <a:spcBef>
                <a:spcPts val="1000"/>
              </a:spcBef>
              <a:spcAft>
                <a:spcPts val="0"/>
              </a:spcAft>
              <a:buClr>
                <a:schemeClr val="lt1"/>
              </a:buClr>
              <a:buSzPts val="4267"/>
              <a:buFont typeface="Arial"/>
              <a:buNone/>
              <a:defRPr sz="4267" b="1" i="0" cap="none">
                <a:solidFill>
                  <a:schemeClr val="lt1"/>
                </a:solidFill>
                <a:latin typeface="Arial"/>
                <a:ea typeface="Arial"/>
                <a:cs typeface="Arial"/>
                <a:sym typeface="Arial"/>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781" name="Google Shape;781;p118"/>
          <p:cNvSpPr txBox="1">
            <a:spLocks noGrp="1"/>
          </p:cNvSpPr>
          <p:nvPr>
            <p:ph type="body" idx="2"/>
          </p:nvPr>
        </p:nvSpPr>
        <p:spPr>
          <a:xfrm>
            <a:off x="5842189" y="3499684"/>
            <a:ext cx="5966700" cy="514200"/>
          </a:xfrm>
          <a:prstGeom prst="rect">
            <a:avLst/>
          </a:prstGeom>
          <a:noFill/>
          <a:ln>
            <a:noFill/>
          </a:ln>
        </p:spPr>
        <p:txBody>
          <a:bodyPr spcFirstLastPara="1" wrap="square" lIns="0" tIns="0" rIns="0" bIns="0" anchor="t" anchorCtr="0">
            <a:noAutofit/>
          </a:bodyPr>
          <a:lstStyle>
            <a:lvl1pPr marL="457200" lvl="0" indent="-228600" algn="l" rtl="0">
              <a:lnSpc>
                <a:spcPct val="90000"/>
              </a:lnSpc>
              <a:spcBef>
                <a:spcPts val="1000"/>
              </a:spcBef>
              <a:spcAft>
                <a:spcPts val="0"/>
              </a:spcAft>
              <a:buClr>
                <a:srgbClr val="D8D8D8"/>
              </a:buClr>
              <a:buSzPts val="3200"/>
              <a:buFont typeface="Arial"/>
              <a:buNone/>
              <a:defRPr sz="3200" b="1" i="0">
                <a:solidFill>
                  <a:srgbClr val="D8D8D8"/>
                </a:solidFill>
                <a:latin typeface="Arial"/>
                <a:ea typeface="Arial"/>
                <a:cs typeface="Arial"/>
                <a:sym typeface="Arial"/>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matchingName="10_Benutzerdefiniertes Layout">
  <p:cSld name="10_Benutzerdefiniertes Layout">
    <p:spTree>
      <p:nvGrpSpPr>
        <p:cNvPr id="1" name="Shape 782"/>
        <p:cNvGrpSpPr/>
        <p:nvPr/>
      </p:nvGrpSpPr>
      <p:grpSpPr>
        <a:xfrm>
          <a:off x="0" y="0"/>
          <a:ext cx="0" cy="0"/>
          <a:chOff x="0" y="0"/>
          <a:chExt cx="0" cy="0"/>
        </a:xfrm>
      </p:grpSpPr>
      <p:pic>
        <p:nvPicPr>
          <p:cNvPr id="783" name="Google Shape;783;p119"/>
          <p:cNvPicPr preferRelativeResize="0"/>
          <p:nvPr/>
        </p:nvPicPr>
        <p:blipFill rotWithShape="1">
          <a:blip r:embed="rId2">
            <a:alphaModFix/>
          </a:blip>
          <a:srcRect/>
          <a:stretch/>
        </p:blipFill>
        <p:spPr>
          <a:xfrm>
            <a:off x="3728" y="0"/>
            <a:ext cx="12184541" cy="6857999"/>
          </a:xfrm>
          <a:prstGeom prst="rect">
            <a:avLst/>
          </a:prstGeom>
          <a:noFill/>
          <a:ln>
            <a:noFill/>
          </a:ln>
        </p:spPr>
      </p:pic>
      <p:sp>
        <p:nvSpPr>
          <p:cNvPr id="784" name="Google Shape;784;p119"/>
          <p:cNvSpPr/>
          <p:nvPr/>
        </p:nvSpPr>
        <p:spPr>
          <a:xfrm>
            <a:off x="5842188" y="2538210"/>
            <a:ext cx="3072300" cy="4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3200">
              <a:solidFill>
                <a:schemeClr val="lt1"/>
              </a:solidFill>
              <a:latin typeface="Calibri"/>
              <a:ea typeface="Calibri"/>
              <a:cs typeface="Calibri"/>
              <a:sym typeface="Calibri"/>
            </a:endParaRPr>
          </a:p>
        </p:txBody>
      </p:sp>
      <p:pic>
        <p:nvPicPr>
          <p:cNvPr id="785" name="Google Shape;785;p119"/>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a:off x="485057" y="5424968"/>
            <a:ext cx="3205394" cy="993108"/>
          </a:xfrm>
          <a:prstGeom prst="rect">
            <a:avLst/>
          </a:prstGeom>
          <a:noFill/>
          <a:ln>
            <a:noFill/>
          </a:ln>
        </p:spPr>
      </p:pic>
      <p:sp>
        <p:nvSpPr>
          <p:cNvPr id="786" name="Google Shape;786;p119"/>
          <p:cNvSpPr txBox="1">
            <a:spLocks noGrp="1"/>
          </p:cNvSpPr>
          <p:nvPr>
            <p:ph type="body" idx="1"/>
          </p:nvPr>
        </p:nvSpPr>
        <p:spPr>
          <a:xfrm>
            <a:off x="5842188" y="2750968"/>
            <a:ext cx="5966700" cy="619200"/>
          </a:xfrm>
          <a:prstGeom prst="rect">
            <a:avLst/>
          </a:prstGeom>
          <a:noFill/>
          <a:ln>
            <a:noFill/>
          </a:ln>
        </p:spPr>
        <p:txBody>
          <a:bodyPr spcFirstLastPara="1" wrap="square" lIns="0" tIns="0" rIns="0" bIns="0" anchor="t" anchorCtr="0">
            <a:noAutofit/>
          </a:bodyPr>
          <a:lstStyle>
            <a:lvl1pPr marL="457200" lvl="0" indent="-228600" algn="l" rtl="0">
              <a:lnSpc>
                <a:spcPct val="90000"/>
              </a:lnSpc>
              <a:spcBef>
                <a:spcPts val="1000"/>
              </a:spcBef>
              <a:spcAft>
                <a:spcPts val="0"/>
              </a:spcAft>
              <a:buClr>
                <a:schemeClr val="lt1"/>
              </a:buClr>
              <a:buSzPts val="4267"/>
              <a:buFont typeface="Arial"/>
              <a:buNone/>
              <a:defRPr sz="4267" b="1" i="0" cap="none">
                <a:solidFill>
                  <a:schemeClr val="lt1"/>
                </a:solidFill>
                <a:latin typeface="Arial"/>
                <a:ea typeface="Arial"/>
                <a:cs typeface="Arial"/>
                <a:sym typeface="Arial"/>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787" name="Google Shape;787;p119"/>
          <p:cNvSpPr txBox="1">
            <a:spLocks noGrp="1"/>
          </p:cNvSpPr>
          <p:nvPr>
            <p:ph type="body" idx="2"/>
          </p:nvPr>
        </p:nvSpPr>
        <p:spPr>
          <a:xfrm>
            <a:off x="5842189" y="3499684"/>
            <a:ext cx="5966700" cy="514200"/>
          </a:xfrm>
          <a:prstGeom prst="rect">
            <a:avLst/>
          </a:prstGeom>
          <a:noFill/>
          <a:ln>
            <a:noFill/>
          </a:ln>
        </p:spPr>
        <p:txBody>
          <a:bodyPr spcFirstLastPara="1" wrap="square" lIns="0" tIns="0" rIns="0" bIns="0" anchor="t" anchorCtr="0">
            <a:noAutofit/>
          </a:bodyPr>
          <a:lstStyle>
            <a:lvl1pPr marL="457200" lvl="0" indent="-228600" algn="l" rtl="0">
              <a:lnSpc>
                <a:spcPct val="90000"/>
              </a:lnSpc>
              <a:spcBef>
                <a:spcPts val="1000"/>
              </a:spcBef>
              <a:spcAft>
                <a:spcPts val="0"/>
              </a:spcAft>
              <a:buClr>
                <a:srgbClr val="D8D8D8"/>
              </a:buClr>
              <a:buSzPts val="3200"/>
              <a:buFont typeface="Arial"/>
              <a:buNone/>
              <a:defRPr sz="3200" b="1" i="0">
                <a:solidFill>
                  <a:srgbClr val="D8D8D8"/>
                </a:solidFill>
                <a:latin typeface="Arial"/>
                <a:ea typeface="Arial"/>
                <a:cs typeface="Arial"/>
                <a:sym typeface="Arial"/>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matchingName="11_Benutzerdefiniertes Layout">
  <p:cSld name="11_Benutzerdefiniertes Layout">
    <p:spTree>
      <p:nvGrpSpPr>
        <p:cNvPr id="1" name="Shape 788"/>
        <p:cNvGrpSpPr/>
        <p:nvPr/>
      </p:nvGrpSpPr>
      <p:grpSpPr>
        <a:xfrm>
          <a:off x="0" y="0"/>
          <a:ext cx="0" cy="0"/>
          <a:chOff x="0" y="0"/>
          <a:chExt cx="0" cy="0"/>
        </a:xfrm>
      </p:grpSpPr>
      <p:pic>
        <p:nvPicPr>
          <p:cNvPr id="789" name="Google Shape;789;p120"/>
          <p:cNvPicPr preferRelativeResize="0"/>
          <p:nvPr/>
        </p:nvPicPr>
        <p:blipFill rotWithShape="1">
          <a:blip r:embed="rId2">
            <a:alphaModFix/>
          </a:blip>
          <a:srcRect/>
          <a:stretch/>
        </p:blipFill>
        <p:spPr>
          <a:xfrm>
            <a:off x="0" y="1334"/>
            <a:ext cx="12192001" cy="6855332"/>
          </a:xfrm>
          <a:prstGeom prst="rect">
            <a:avLst/>
          </a:prstGeom>
          <a:noFill/>
          <a:ln>
            <a:noFill/>
          </a:ln>
        </p:spPr>
      </p:pic>
      <p:sp>
        <p:nvSpPr>
          <p:cNvPr id="790" name="Google Shape;790;p120"/>
          <p:cNvSpPr/>
          <p:nvPr/>
        </p:nvSpPr>
        <p:spPr>
          <a:xfrm>
            <a:off x="5842188" y="2538210"/>
            <a:ext cx="3072300" cy="4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3200">
              <a:solidFill>
                <a:schemeClr val="lt1"/>
              </a:solidFill>
              <a:latin typeface="Calibri"/>
              <a:ea typeface="Calibri"/>
              <a:cs typeface="Calibri"/>
              <a:sym typeface="Calibri"/>
            </a:endParaRPr>
          </a:p>
        </p:txBody>
      </p:sp>
      <p:pic>
        <p:nvPicPr>
          <p:cNvPr id="791" name="Google Shape;791;p120"/>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a:off x="485057" y="5424968"/>
            <a:ext cx="3205394" cy="993108"/>
          </a:xfrm>
          <a:prstGeom prst="rect">
            <a:avLst/>
          </a:prstGeom>
          <a:noFill/>
          <a:ln>
            <a:noFill/>
          </a:ln>
        </p:spPr>
      </p:pic>
      <p:sp>
        <p:nvSpPr>
          <p:cNvPr id="792" name="Google Shape;792;p120"/>
          <p:cNvSpPr txBox="1">
            <a:spLocks noGrp="1"/>
          </p:cNvSpPr>
          <p:nvPr>
            <p:ph type="body" idx="1"/>
          </p:nvPr>
        </p:nvSpPr>
        <p:spPr>
          <a:xfrm>
            <a:off x="5842188" y="2750968"/>
            <a:ext cx="5966700" cy="619200"/>
          </a:xfrm>
          <a:prstGeom prst="rect">
            <a:avLst/>
          </a:prstGeom>
          <a:noFill/>
          <a:ln>
            <a:noFill/>
          </a:ln>
        </p:spPr>
        <p:txBody>
          <a:bodyPr spcFirstLastPara="1" wrap="square" lIns="0" tIns="0" rIns="0" bIns="0" anchor="t" anchorCtr="0">
            <a:noAutofit/>
          </a:bodyPr>
          <a:lstStyle>
            <a:lvl1pPr marL="457200" lvl="0" indent="-228600" algn="l" rtl="0">
              <a:lnSpc>
                <a:spcPct val="90000"/>
              </a:lnSpc>
              <a:spcBef>
                <a:spcPts val="1000"/>
              </a:spcBef>
              <a:spcAft>
                <a:spcPts val="0"/>
              </a:spcAft>
              <a:buClr>
                <a:schemeClr val="lt1"/>
              </a:buClr>
              <a:buSzPts val="4267"/>
              <a:buFont typeface="Arial"/>
              <a:buNone/>
              <a:defRPr sz="4267" b="1" i="0" cap="none">
                <a:solidFill>
                  <a:schemeClr val="lt1"/>
                </a:solidFill>
                <a:latin typeface="Arial"/>
                <a:ea typeface="Arial"/>
                <a:cs typeface="Arial"/>
                <a:sym typeface="Arial"/>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793" name="Google Shape;793;p120"/>
          <p:cNvSpPr txBox="1">
            <a:spLocks noGrp="1"/>
          </p:cNvSpPr>
          <p:nvPr>
            <p:ph type="body" idx="2"/>
          </p:nvPr>
        </p:nvSpPr>
        <p:spPr>
          <a:xfrm>
            <a:off x="5842189" y="3499684"/>
            <a:ext cx="5966700" cy="514200"/>
          </a:xfrm>
          <a:prstGeom prst="rect">
            <a:avLst/>
          </a:prstGeom>
          <a:noFill/>
          <a:ln>
            <a:noFill/>
          </a:ln>
        </p:spPr>
        <p:txBody>
          <a:bodyPr spcFirstLastPara="1" wrap="square" lIns="0" tIns="0" rIns="0" bIns="0" anchor="t" anchorCtr="0">
            <a:noAutofit/>
          </a:bodyPr>
          <a:lstStyle>
            <a:lvl1pPr marL="457200" lvl="0" indent="-228600" algn="l" rtl="0">
              <a:lnSpc>
                <a:spcPct val="90000"/>
              </a:lnSpc>
              <a:spcBef>
                <a:spcPts val="1000"/>
              </a:spcBef>
              <a:spcAft>
                <a:spcPts val="0"/>
              </a:spcAft>
              <a:buClr>
                <a:srgbClr val="D8D8D8"/>
              </a:buClr>
              <a:buSzPts val="3200"/>
              <a:buFont typeface="Arial"/>
              <a:buNone/>
              <a:defRPr sz="3200" b="1" i="0">
                <a:solidFill>
                  <a:srgbClr val="D8D8D8"/>
                </a:solidFill>
                <a:latin typeface="Arial"/>
                <a:ea typeface="Arial"/>
                <a:cs typeface="Arial"/>
                <a:sym typeface="Arial"/>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matchingName="13_Benutzerdefiniertes Layout">
  <p:cSld name="13_Benutzerdefiniertes Layout">
    <p:spTree>
      <p:nvGrpSpPr>
        <p:cNvPr id="1" name="Shape 794"/>
        <p:cNvGrpSpPr/>
        <p:nvPr/>
      </p:nvGrpSpPr>
      <p:grpSpPr>
        <a:xfrm>
          <a:off x="0" y="0"/>
          <a:ext cx="0" cy="0"/>
          <a:chOff x="0" y="0"/>
          <a:chExt cx="0" cy="0"/>
        </a:xfrm>
      </p:grpSpPr>
      <p:pic>
        <p:nvPicPr>
          <p:cNvPr id="795" name="Google Shape;795;p121"/>
          <p:cNvPicPr preferRelativeResize="0"/>
          <p:nvPr/>
        </p:nvPicPr>
        <p:blipFill rotWithShape="1">
          <a:blip r:embed="rId2">
            <a:alphaModFix/>
          </a:blip>
          <a:srcRect/>
          <a:stretch/>
        </p:blipFill>
        <p:spPr>
          <a:xfrm>
            <a:off x="0" y="954"/>
            <a:ext cx="12192000" cy="6856092"/>
          </a:xfrm>
          <a:prstGeom prst="rect">
            <a:avLst/>
          </a:prstGeom>
          <a:noFill/>
          <a:ln>
            <a:noFill/>
          </a:ln>
        </p:spPr>
      </p:pic>
      <p:sp>
        <p:nvSpPr>
          <p:cNvPr id="796" name="Google Shape;796;p121"/>
          <p:cNvSpPr/>
          <p:nvPr/>
        </p:nvSpPr>
        <p:spPr>
          <a:xfrm>
            <a:off x="5842188" y="2538210"/>
            <a:ext cx="3072300" cy="4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3200">
              <a:solidFill>
                <a:schemeClr val="lt1"/>
              </a:solidFill>
              <a:latin typeface="Calibri"/>
              <a:ea typeface="Calibri"/>
              <a:cs typeface="Calibri"/>
              <a:sym typeface="Calibri"/>
            </a:endParaRPr>
          </a:p>
        </p:txBody>
      </p:sp>
      <p:pic>
        <p:nvPicPr>
          <p:cNvPr id="797" name="Google Shape;797;p121"/>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a:off x="485057" y="5424968"/>
            <a:ext cx="3205394" cy="993108"/>
          </a:xfrm>
          <a:prstGeom prst="rect">
            <a:avLst/>
          </a:prstGeom>
          <a:noFill/>
          <a:ln>
            <a:noFill/>
          </a:ln>
        </p:spPr>
      </p:pic>
      <p:sp>
        <p:nvSpPr>
          <p:cNvPr id="798" name="Google Shape;798;p121"/>
          <p:cNvSpPr txBox="1">
            <a:spLocks noGrp="1"/>
          </p:cNvSpPr>
          <p:nvPr>
            <p:ph type="body" idx="1"/>
          </p:nvPr>
        </p:nvSpPr>
        <p:spPr>
          <a:xfrm>
            <a:off x="5842188" y="2750968"/>
            <a:ext cx="5966700" cy="619200"/>
          </a:xfrm>
          <a:prstGeom prst="rect">
            <a:avLst/>
          </a:prstGeom>
          <a:noFill/>
          <a:ln>
            <a:noFill/>
          </a:ln>
        </p:spPr>
        <p:txBody>
          <a:bodyPr spcFirstLastPara="1" wrap="square" lIns="0" tIns="0" rIns="0" bIns="0" anchor="t" anchorCtr="0">
            <a:noAutofit/>
          </a:bodyPr>
          <a:lstStyle>
            <a:lvl1pPr marL="457200" lvl="0" indent="-228600" algn="l" rtl="0">
              <a:lnSpc>
                <a:spcPct val="90000"/>
              </a:lnSpc>
              <a:spcBef>
                <a:spcPts val="1000"/>
              </a:spcBef>
              <a:spcAft>
                <a:spcPts val="0"/>
              </a:spcAft>
              <a:buClr>
                <a:schemeClr val="lt1"/>
              </a:buClr>
              <a:buSzPts val="4267"/>
              <a:buFont typeface="Arial"/>
              <a:buNone/>
              <a:defRPr sz="4267" b="1" i="0" cap="none">
                <a:solidFill>
                  <a:schemeClr val="lt1"/>
                </a:solidFill>
                <a:latin typeface="Arial"/>
                <a:ea typeface="Arial"/>
                <a:cs typeface="Arial"/>
                <a:sym typeface="Arial"/>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799" name="Google Shape;799;p121"/>
          <p:cNvSpPr txBox="1">
            <a:spLocks noGrp="1"/>
          </p:cNvSpPr>
          <p:nvPr>
            <p:ph type="body" idx="2"/>
          </p:nvPr>
        </p:nvSpPr>
        <p:spPr>
          <a:xfrm>
            <a:off x="5842189" y="3499684"/>
            <a:ext cx="5966700" cy="514200"/>
          </a:xfrm>
          <a:prstGeom prst="rect">
            <a:avLst/>
          </a:prstGeom>
          <a:noFill/>
          <a:ln>
            <a:noFill/>
          </a:ln>
        </p:spPr>
        <p:txBody>
          <a:bodyPr spcFirstLastPara="1" wrap="square" lIns="0" tIns="0" rIns="0" bIns="0" anchor="t" anchorCtr="0">
            <a:noAutofit/>
          </a:bodyPr>
          <a:lstStyle>
            <a:lvl1pPr marL="457200" lvl="0" indent="-228600" algn="l" rtl="0">
              <a:lnSpc>
                <a:spcPct val="90000"/>
              </a:lnSpc>
              <a:spcBef>
                <a:spcPts val="1000"/>
              </a:spcBef>
              <a:spcAft>
                <a:spcPts val="0"/>
              </a:spcAft>
              <a:buClr>
                <a:srgbClr val="D8D8D8"/>
              </a:buClr>
              <a:buSzPts val="3200"/>
              <a:buFont typeface="Arial"/>
              <a:buNone/>
              <a:defRPr sz="3200" b="1" i="0">
                <a:solidFill>
                  <a:srgbClr val="D8D8D8"/>
                </a:solidFill>
                <a:latin typeface="Arial"/>
                <a:ea typeface="Arial"/>
                <a:cs typeface="Arial"/>
                <a:sym typeface="Arial"/>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el und Inhalt">
  <p:cSld name="Titel und Inhalt">
    <p:spTree>
      <p:nvGrpSpPr>
        <p:cNvPr id="1" name="Shape 98"/>
        <p:cNvGrpSpPr/>
        <p:nvPr/>
      </p:nvGrpSpPr>
      <p:grpSpPr>
        <a:xfrm>
          <a:off x="0" y="0"/>
          <a:ext cx="0" cy="0"/>
          <a:chOff x="0" y="0"/>
          <a:chExt cx="0" cy="0"/>
        </a:xfrm>
      </p:grpSpPr>
      <p:sp>
        <p:nvSpPr>
          <p:cNvPr id="99" name="Google Shape;99;p13"/>
          <p:cNvSpPr txBox="1"/>
          <p:nvPr/>
        </p:nvSpPr>
        <p:spPr>
          <a:xfrm>
            <a:off x="8825245" y="6504875"/>
            <a:ext cx="2743200" cy="176536"/>
          </a:xfrm>
          <a:prstGeom prst="rect">
            <a:avLst/>
          </a:prstGeom>
          <a:noFill/>
          <a:ln>
            <a:noFill/>
          </a:ln>
        </p:spPr>
        <p:txBody>
          <a:bodyPr spcFirstLastPara="1" wrap="square" lIns="0" tIns="0" rIns="0" bIns="0" anchor="t" anchorCtr="0">
            <a:noAutofit/>
          </a:bodyPr>
          <a:lstStyle/>
          <a:p>
            <a:pPr marL="0" lvl="0" indent="0" algn="r" rtl="0">
              <a:spcBef>
                <a:spcPts val="0"/>
              </a:spcBef>
              <a:spcAft>
                <a:spcPts val="0"/>
              </a:spcAft>
              <a:buClr>
                <a:schemeClr val="dk1"/>
              </a:buClr>
              <a:buFont typeface="Arial"/>
              <a:buNone/>
            </a:pPr>
            <a:r>
              <a:rPr lang="de-DE" sz="1200">
                <a:solidFill>
                  <a:schemeClr val="lt2"/>
                </a:solidFill>
              </a:rPr>
              <a:t>28.02.2020</a:t>
            </a:r>
            <a:endParaRPr sz="1200">
              <a:solidFill>
                <a:schemeClr val="lt2"/>
              </a:solidFill>
              <a:latin typeface="Arial"/>
              <a:ea typeface="Arial"/>
              <a:cs typeface="Arial"/>
              <a:sym typeface="Arial"/>
            </a:endParaRPr>
          </a:p>
        </p:txBody>
      </p:sp>
      <p:sp>
        <p:nvSpPr>
          <p:cNvPr id="100" name="Google Shape;100;p13"/>
          <p:cNvSpPr txBox="1"/>
          <p:nvPr/>
        </p:nvSpPr>
        <p:spPr>
          <a:xfrm>
            <a:off x="1082928" y="6504875"/>
            <a:ext cx="4114800" cy="176536"/>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r>
              <a:rPr lang="de-DE" sz="1200">
                <a:solidFill>
                  <a:schemeClr val="lt2"/>
                </a:solidFill>
                <a:latin typeface="Arial"/>
                <a:ea typeface="Arial"/>
                <a:cs typeface="Arial"/>
                <a:sym typeface="Arial"/>
              </a:rPr>
              <a:t>German UPA e.V.</a:t>
            </a:r>
            <a:endParaRPr/>
          </a:p>
        </p:txBody>
      </p:sp>
      <p:sp>
        <p:nvSpPr>
          <p:cNvPr id="101" name="Google Shape;101;p13"/>
          <p:cNvSpPr txBox="1"/>
          <p:nvPr/>
        </p:nvSpPr>
        <p:spPr>
          <a:xfrm>
            <a:off x="591570" y="6504875"/>
            <a:ext cx="336173" cy="176536"/>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fld id="{00000000-1234-1234-1234-123412341234}" type="slidenum">
              <a:rPr lang="de-DE" sz="1200">
                <a:solidFill>
                  <a:schemeClr val="dk2"/>
                </a:solidFill>
                <a:latin typeface="Arial"/>
                <a:ea typeface="Arial"/>
                <a:cs typeface="Arial"/>
                <a:sym typeface="Arial"/>
              </a:rPr>
              <a:t>‹Nr.›</a:t>
            </a:fld>
            <a:endParaRPr sz="1200">
              <a:solidFill>
                <a:schemeClr val="dk2"/>
              </a:solidFill>
              <a:latin typeface="Arial"/>
              <a:ea typeface="Arial"/>
              <a:cs typeface="Arial"/>
              <a:sym typeface="Arial"/>
            </a:endParaRPr>
          </a:p>
        </p:txBody>
      </p:sp>
      <p:sp>
        <p:nvSpPr>
          <p:cNvPr id="102" name="Google Shape;102;p13"/>
          <p:cNvSpPr txBox="1">
            <a:spLocks noGrp="1"/>
          </p:cNvSpPr>
          <p:nvPr>
            <p:ph type="body" idx="1"/>
          </p:nvPr>
        </p:nvSpPr>
        <p:spPr>
          <a:xfrm>
            <a:off x="608345" y="846465"/>
            <a:ext cx="8280400" cy="360362"/>
          </a:xfrm>
          <a:prstGeom prst="rect">
            <a:avLst/>
          </a:prstGeom>
          <a:noFill/>
          <a:ln>
            <a:noFill/>
          </a:ln>
        </p:spPr>
        <p:txBody>
          <a:bodyPr spcFirstLastPara="1" wrap="square" lIns="0" tIns="0" rIns="0" bIns="0" anchor="t" anchorCtr="0">
            <a:noAutofit/>
          </a:bodyPr>
          <a:lstStyle>
            <a:lvl1pPr marL="457200" lvl="0" indent="-228600" algn="l">
              <a:lnSpc>
                <a:spcPct val="90000"/>
              </a:lnSpc>
              <a:spcBef>
                <a:spcPts val="1000"/>
              </a:spcBef>
              <a:spcAft>
                <a:spcPts val="0"/>
              </a:spcAft>
              <a:buClr>
                <a:schemeClr val="dk1"/>
              </a:buClr>
              <a:buSzPts val="2600"/>
              <a:buNone/>
              <a:defRPr sz="2600" b="1">
                <a:latin typeface="Arial"/>
                <a:ea typeface="Arial"/>
                <a:cs typeface="Arial"/>
                <a:sym typeface="Aria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3" name="Google Shape;103;p13"/>
          <p:cNvSpPr/>
          <p:nvPr/>
        </p:nvSpPr>
        <p:spPr>
          <a:xfrm>
            <a:off x="608345" y="601625"/>
            <a:ext cx="3072400" cy="48000"/>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3200">
              <a:solidFill>
                <a:schemeClr val="lt1"/>
              </a:solidFill>
              <a:latin typeface="Calibri"/>
              <a:ea typeface="Calibri"/>
              <a:cs typeface="Calibri"/>
              <a:sym typeface="Calibri"/>
            </a:endParaRPr>
          </a:p>
        </p:txBody>
      </p:sp>
      <p:sp>
        <p:nvSpPr>
          <p:cNvPr id="104" name="Google Shape;104;p13"/>
          <p:cNvSpPr txBox="1">
            <a:spLocks noGrp="1"/>
          </p:cNvSpPr>
          <p:nvPr>
            <p:ph type="body" idx="2"/>
          </p:nvPr>
        </p:nvSpPr>
        <p:spPr>
          <a:xfrm>
            <a:off x="608342" y="1632857"/>
            <a:ext cx="10960102" cy="4027713"/>
          </a:xfrm>
          <a:prstGeom prst="rect">
            <a:avLst/>
          </a:prstGeom>
          <a:noFill/>
          <a:ln>
            <a:noFill/>
          </a:ln>
        </p:spPr>
        <p:txBody>
          <a:bodyPr spcFirstLastPara="1" wrap="square" lIns="90000" tIns="46800" rIns="90000" bIns="46800" anchor="t" anchorCtr="0">
            <a:noAutofit/>
          </a:bodyPr>
          <a:lstStyle>
            <a:lvl1pPr marL="457200" lvl="0" indent="-323850" algn="l">
              <a:lnSpc>
                <a:spcPct val="90000"/>
              </a:lnSpc>
              <a:spcBef>
                <a:spcPts val="1000"/>
              </a:spcBef>
              <a:spcAft>
                <a:spcPts val="0"/>
              </a:spcAft>
              <a:buClr>
                <a:schemeClr val="dk1"/>
              </a:buClr>
              <a:buSzPts val="1500"/>
              <a:buChar char="•"/>
              <a:defRPr sz="1500">
                <a:latin typeface="Arial"/>
                <a:ea typeface="Arial"/>
                <a:cs typeface="Arial"/>
                <a:sym typeface="Aria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105" name="Google Shape;105;p13"/>
          <p:cNvPicPr preferRelativeResize="0"/>
          <p:nvPr/>
        </p:nvPicPr>
        <p:blipFill rotWithShape="1">
          <a:blip r:embed="rId2">
            <a:alphaModFix/>
          </a:blip>
          <a:srcRect/>
          <a:stretch/>
        </p:blipFill>
        <p:spPr>
          <a:xfrm>
            <a:off x="11558374" y="344279"/>
            <a:ext cx="309006" cy="461773"/>
          </a:xfrm>
          <a:prstGeom prst="rect">
            <a:avLst/>
          </a:prstGeom>
          <a:noFill/>
          <a:ln>
            <a:noFill/>
          </a:ln>
        </p:spPr>
      </p:pic>
      <p:sp>
        <p:nvSpPr>
          <p:cNvPr id="106" name="Google Shape;106;p13"/>
          <p:cNvSpPr txBox="1">
            <a:spLocks noGrp="1"/>
          </p:cNvSpPr>
          <p:nvPr>
            <p:ph type="body" idx="3"/>
          </p:nvPr>
        </p:nvSpPr>
        <p:spPr>
          <a:xfrm>
            <a:off x="608342" y="5907431"/>
            <a:ext cx="10960102" cy="465053"/>
          </a:xfrm>
          <a:prstGeom prst="rect">
            <a:avLst/>
          </a:prstGeom>
          <a:solidFill>
            <a:schemeClr val="dk2"/>
          </a:solidFill>
          <a:ln>
            <a:noFill/>
          </a:ln>
        </p:spPr>
        <p:txBody>
          <a:bodyPr spcFirstLastPara="1" wrap="square" lIns="0" tIns="0" rIns="0" bIns="0" anchor="ctr" anchorCtr="0">
            <a:noAutofit/>
          </a:bodyPr>
          <a:lstStyle>
            <a:lvl1pPr marL="457200" lvl="0" indent="-228600" algn="ctr">
              <a:lnSpc>
                <a:spcPct val="90000"/>
              </a:lnSpc>
              <a:spcBef>
                <a:spcPts val="1000"/>
              </a:spcBef>
              <a:spcAft>
                <a:spcPts val="0"/>
              </a:spcAft>
              <a:buClr>
                <a:schemeClr val="lt1"/>
              </a:buClr>
              <a:buSzPts val="2400"/>
              <a:buNone/>
              <a:defRPr sz="2400" b="0">
                <a:solidFill>
                  <a:schemeClr val="lt1"/>
                </a:solidFill>
                <a:latin typeface="Arial"/>
                <a:ea typeface="Arial"/>
                <a:cs typeface="Arial"/>
                <a:sym typeface="Aria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1_Titel und Inhalt">
  <p:cSld name="1_Titel und Inhalt">
    <p:spTree>
      <p:nvGrpSpPr>
        <p:cNvPr id="1" name="Shape 107"/>
        <p:cNvGrpSpPr/>
        <p:nvPr/>
      </p:nvGrpSpPr>
      <p:grpSpPr>
        <a:xfrm>
          <a:off x="0" y="0"/>
          <a:ext cx="0" cy="0"/>
          <a:chOff x="0" y="0"/>
          <a:chExt cx="0" cy="0"/>
        </a:xfrm>
      </p:grpSpPr>
      <p:sp>
        <p:nvSpPr>
          <p:cNvPr id="108" name="Google Shape;108;p14"/>
          <p:cNvSpPr txBox="1"/>
          <p:nvPr/>
        </p:nvSpPr>
        <p:spPr>
          <a:xfrm>
            <a:off x="8825245" y="6504875"/>
            <a:ext cx="2743200" cy="176536"/>
          </a:xfrm>
          <a:prstGeom prst="rect">
            <a:avLst/>
          </a:prstGeom>
          <a:noFill/>
          <a:ln>
            <a:noFill/>
          </a:ln>
        </p:spPr>
        <p:txBody>
          <a:bodyPr spcFirstLastPara="1" wrap="square" lIns="0" tIns="0" rIns="0" bIns="0" anchor="t" anchorCtr="0">
            <a:noAutofit/>
          </a:bodyPr>
          <a:lstStyle/>
          <a:p>
            <a:pPr marL="0" lvl="0" indent="0" algn="r" rtl="0">
              <a:spcBef>
                <a:spcPts val="0"/>
              </a:spcBef>
              <a:spcAft>
                <a:spcPts val="0"/>
              </a:spcAft>
              <a:buClr>
                <a:schemeClr val="dk1"/>
              </a:buClr>
              <a:buFont typeface="Arial"/>
              <a:buNone/>
            </a:pPr>
            <a:r>
              <a:rPr lang="de-DE" sz="1200">
                <a:solidFill>
                  <a:schemeClr val="lt2"/>
                </a:solidFill>
              </a:rPr>
              <a:t>28.02.2020</a:t>
            </a:r>
            <a:endParaRPr sz="1200">
              <a:solidFill>
                <a:schemeClr val="lt2"/>
              </a:solidFill>
              <a:latin typeface="Arial"/>
              <a:ea typeface="Arial"/>
              <a:cs typeface="Arial"/>
              <a:sym typeface="Arial"/>
            </a:endParaRPr>
          </a:p>
        </p:txBody>
      </p:sp>
      <p:sp>
        <p:nvSpPr>
          <p:cNvPr id="109" name="Google Shape;109;p14"/>
          <p:cNvSpPr txBox="1"/>
          <p:nvPr/>
        </p:nvSpPr>
        <p:spPr>
          <a:xfrm>
            <a:off x="1082928" y="6504875"/>
            <a:ext cx="4114800" cy="176536"/>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r>
              <a:rPr lang="de-DE" sz="1200">
                <a:solidFill>
                  <a:schemeClr val="lt2"/>
                </a:solidFill>
                <a:latin typeface="Arial"/>
                <a:ea typeface="Arial"/>
                <a:cs typeface="Arial"/>
                <a:sym typeface="Arial"/>
              </a:rPr>
              <a:t>German UPA e.V.</a:t>
            </a:r>
            <a:endParaRPr/>
          </a:p>
        </p:txBody>
      </p:sp>
      <p:sp>
        <p:nvSpPr>
          <p:cNvPr id="110" name="Google Shape;110;p14"/>
          <p:cNvSpPr txBox="1"/>
          <p:nvPr/>
        </p:nvSpPr>
        <p:spPr>
          <a:xfrm>
            <a:off x="591570" y="6504875"/>
            <a:ext cx="336173" cy="176536"/>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fld id="{00000000-1234-1234-1234-123412341234}" type="slidenum">
              <a:rPr lang="de-DE" sz="1200">
                <a:solidFill>
                  <a:schemeClr val="dk2"/>
                </a:solidFill>
                <a:latin typeface="Arial"/>
                <a:ea typeface="Arial"/>
                <a:cs typeface="Arial"/>
                <a:sym typeface="Arial"/>
              </a:rPr>
              <a:t>‹Nr.›</a:t>
            </a:fld>
            <a:endParaRPr sz="1200">
              <a:solidFill>
                <a:schemeClr val="dk2"/>
              </a:solidFill>
              <a:latin typeface="Arial"/>
              <a:ea typeface="Arial"/>
              <a:cs typeface="Arial"/>
              <a:sym typeface="Arial"/>
            </a:endParaRPr>
          </a:p>
        </p:txBody>
      </p:sp>
      <p:sp>
        <p:nvSpPr>
          <p:cNvPr id="111" name="Google Shape;111;p14"/>
          <p:cNvSpPr txBox="1">
            <a:spLocks noGrp="1"/>
          </p:cNvSpPr>
          <p:nvPr>
            <p:ph type="body" idx="1"/>
          </p:nvPr>
        </p:nvSpPr>
        <p:spPr>
          <a:xfrm>
            <a:off x="608345" y="846465"/>
            <a:ext cx="8280400" cy="360362"/>
          </a:xfrm>
          <a:prstGeom prst="rect">
            <a:avLst/>
          </a:prstGeom>
          <a:noFill/>
          <a:ln>
            <a:noFill/>
          </a:ln>
        </p:spPr>
        <p:txBody>
          <a:bodyPr spcFirstLastPara="1" wrap="square" lIns="0" tIns="0" rIns="0" bIns="0" anchor="t" anchorCtr="0">
            <a:noAutofit/>
          </a:bodyPr>
          <a:lstStyle>
            <a:lvl1pPr marL="457200" lvl="0" indent="-228600" algn="l">
              <a:lnSpc>
                <a:spcPct val="90000"/>
              </a:lnSpc>
              <a:spcBef>
                <a:spcPts val="1000"/>
              </a:spcBef>
              <a:spcAft>
                <a:spcPts val="0"/>
              </a:spcAft>
              <a:buClr>
                <a:schemeClr val="dk1"/>
              </a:buClr>
              <a:buSzPts val="2600"/>
              <a:buNone/>
              <a:defRPr sz="2600" b="1">
                <a:latin typeface="Arial"/>
                <a:ea typeface="Arial"/>
                <a:cs typeface="Arial"/>
                <a:sym typeface="Aria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2" name="Google Shape;112;p14"/>
          <p:cNvSpPr/>
          <p:nvPr/>
        </p:nvSpPr>
        <p:spPr>
          <a:xfrm>
            <a:off x="608345" y="601625"/>
            <a:ext cx="3072400" cy="48000"/>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3200">
              <a:solidFill>
                <a:schemeClr val="lt1"/>
              </a:solidFill>
              <a:latin typeface="Calibri"/>
              <a:ea typeface="Calibri"/>
              <a:cs typeface="Calibri"/>
              <a:sym typeface="Calibri"/>
            </a:endParaRPr>
          </a:p>
        </p:txBody>
      </p:sp>
      <p:sp>
        <p:nvSpPr>
          <p:cNvPr id="113" name="Google Shape;113;p14"/>
          <p:cNvSpPr txBox="1">
            <a:spLocks noGrp="1"/>
          </p:cNvSpPr>
          <p:nvPr>
            <p:ph type="body" idx="2"/>
          </p:nvPr>
        </p:nvSpPr>
        <p:spPr>
          <a:xfrm>
            <a:off x="608342" y="1632857"/>
            <a:ext cx="10960102" cy="4027713"/>
          </a:xfrm>
          <a:prstGeom prst="rect">
            <a:avLst/>
          </a:prstGeom>
          <a:noFill/>
          <a:ln>
            <a:noFill/>
          </a:ln>
        </p:spPr>
        <p:txBody>
          <a:bodyPr spcFirstLastPara="1" wrap="square" lIns="90000" tIns="46800" rIns="90000" bIns="46800" anchor="t" anchorCtr="0">
            <a:noAutofit/>
          </a:bodyPr>
          <a:lstStyle>
            <a:lvl1pPr marL="457200" lvl="0" indent="-342900" algn="l">
              <a:lnSpc>
                <a:spcPct val="90000"/>
              </a:lnSpc>
              <a:spcBef>
                <a:spcPts val="1000"/>
              </a:spcBef>
              <a:spcAft>
                <a:spcPts val="0"/>
              </a:spcAft>
              <a:buClr>
                <a:schemeClr val="dk1"/>
              </a:buClr>
              <a:buSzPts val="1800"/>
              <a:buChar char="•"/>
              <a:defRPr sz="1800">
                <a:latin typeface="Arial"/>
                <a:ea typeface="Arial"/>
                <a:cs typeface="Arial"/>
                <a:sym typeface="Aria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114" name="Google Shape;114;p14"/>
          <p:cNvPicPr preferRelativeResize="0"/>
          <p:nvPr/>
        </p:nvPicPr>
        <p:blipFill rotWithShape="1">
          <a:blip r:embed="rId2">
            <a:alphaModFix/>
          </a:blip>
          <a:srcRect/>
          <a:stretch/>
        </p:blipFill>
        <p:spPr>
          <a:xfrm>
            <a:off x="11558374" y="344279"/>
            <a:ext cx="309006" cy="461773"/>
          </a:xfrm>
          <a:prstGeom prst="rect">
            <a:avLst/>
          </a:prstGeom>
          <a:noFill/>
          <a:ln>
            <a:noFill/>
          </a:ln>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el und vertikaler Text">
  <p:cSld name="Titel und vertikaler Text">
    <p:spTree>
      <p:nvGrpSpPr>
        <p:cNvPr id="1" name="Shape 115"/>
        <p:cNvGrpSpPr/>
        <p:nvPr/>
      </p:nvGrpSpPr>
      <p:grpSpPr>
        <a:xfrm>
          <a:off x="0" y="0"/>
          <a:ext cx="0" cy="0"/>
          <a:chOff x="0" y="0"/>
          <a:chExt cx="0" cy="0"/>
        </a:xfrm>
      </p:grpSpPr>
      <p:sp>
        <p:nvSpPr>
          <p:cNvPr id="116" name="Google Shape;116;p15"/>
          <p:cNvSpPr txBox="1">
            <a:spLocks noGrp="1"/>
          </p:cNvSpPr>
          <p:nvPr>
            <p:ph type="body" idx="1"/>
          </p:nvPr>
        </p:nvSpPr>
        <p:spPr>
          <a:xfrm>
            <a:off x="0" y="0"/>
            <a:ext cx="12193588" cy="412800"/>
          </a:xfrm>
          <a:prstGeom prst="rect">
            <a:avLst/>
          </a:prstGeom>
          <a:solidFill>
            <a:schemeClr val="dk1"/>
          </a:solidFill>
          <a:ln>
            <a:noFill/>
          </a:ln>
        </p:spPr>
        <p:txBody>
          <a:bodyPr spcFirstLastPara="1" wrap="square" lIns="90000" tIns="61200" rIns="90000" bIns="0" anchor="t" anchorCtr="0">
            <a:noAutofit/>
          </a:bodyPr>
          <a:lstStyle>
            <a:lvl1pPr marL="457200" lvl="0" indent="-228600" algn="l">
              <a:lnSpc>
                <a:spcPct val="90000"/>
              </a:lnSpc>
              <a:spcBef>
                <a:spcPts val="1000"/>
              </a:spcBef>
              <a:spcAft>
                <a:spcPts val="0"/>
              </a:spcAft>
              <a:buClr>
                <a:schemeClr val="lt1"/>
              </a:buClr>
              <a:buSzPts val="1600"/>
              <a:buFont typeface="Arial"/>
              <a:buNone/>
              <a:defRPr sz="1600" b="1">
                <a:solidFill>
                  <a:schemeClr val="lt1"/>
                </a:solidFill>
                <a:latin typeface="Arial"/>
                <a:ea typeface="Arial"/>
                <a:cs typeface="Arial"/>
                <a:sym typeface="Aria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7" name="Google Shape;117;p15"/>
          <p:cNvSpPr txBox="1">
            <a:spLocks noGrp="1"/>
          </p:cNvSpPr>
          <p:nvPr>
            <p:ph type="dt" idx="10"/>
          </p:nvPr>
        </p:nvSpPr>
        <p:spPr>
          <a:xfrm>
            <a:off x="9187754" y="6498114"/>
            <a:ext cx="2743200" cy="176536"/>
          </a:xfrm>
          <a:prstGeom prst="rect">
            <a:avLst/>
          </a:prstGeom>
          <a:noFill/>
          <a:ln>
            <a:noFill/>
          </a:ln>
        </p:spPr>
        <p:txBody>
          <a:bodyPr spcFirstLastPara="1" wrap="square" lIns="0" tIns="0" rIns="0" bIns="0" anchor="t" anchorCtr="0">
            <a:noAutofit/>
          </a:bodyPr>
          <a:lstStyle>
            <a:lvl1pPr marR="0" lvl="0" algn="r" rtl="0">
              <a:spcBef>
                <a:spcPts val="0"/>
              </a:spcBef>
              <a:spcAft>
                <a:spcPts val="0"/>
              </a:spcAft>
              <a:buSzPts val="1400"/>
              <a:buNone/>
              <a:defRPr sz="12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18" name="Google Shape;118;p15"/>
          <p:cNvSpPr/>
          <p:nvPr/>
        </p:nvSpPr>
        <p:spPr>
          <a:xfrm>
            <a:off x="8293837" y="413925"/>
            <a:ext cx="3899751" cy="6444075"/>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3200">
              <a:solidFill>
                <a:schemeClr val="lt1"/>
              </a:solidFill>
              <a:latin typeface="Calibri"/>
              <a:ea typeface="Calibri"/>
              <a:cs typeface="Calibri"/>
              <a:sym typeface="Calibri"/>
            </a:endParaRPr>
          </a:p>
        </p:txBody>
      </p:sp>
      <p:sp>
        <p:nvSpPr>
          <p:cNvPr id="119" name="Google Shape;119;p15"/>
          <p:cNvSpPr txBox="1"/>
          <p:nvPr/>
        </p:nvSpPr>
        <p:spPr>
          <a:xfrm>
            <a:off x="1082928" y="6504875"/>
            <a:ext cx="4114800" cy="176536"/>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r>
              <a:rPr lang="de-DE" sz="1200">
                <a:solidFill>
                  <a:schemeClr val="lt2"/>
                </a:solidFill>
                <a:latin typeface="Arial"/>
                <a:ea typeface="Arial"/>
                <a:cs typeface="Arial"/>
                <a:sym typeface="Arial"/>
              </a:rPr>
              <a:t>German UPA e.V.</a:t>
            </a:r>
            <a:endParaRPr/>
          </a:p>
        </p:txBody>
      </p:sp>
      <p:sp>
        <p:nvSpPr>
          <p:cNvPr id="120" name="Google Shape;120;p15"/>
          <p:cNvSpPr txBox="1"/>
          <p:nvPr/>
        </p:nvSpPr>
        <p:spPr>
          <a:xfrm>
            <a:off x="591570" y="6504875"/>
            <a:ext cx="336173" cy="176536"/>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fld id="{00000000-1234-1234-1234-123412341234}" type="slidenum">
              <a:rPr lang="de-DE" sz="1200">
                <a:solidFill>
                  <a:schemeClr val="dk2"/>
                </a:solidFill>
                <a:latin typeface="Arial"/>
                <a:ea typeface="Arial"/>
                <a:cs typeface="Arial"/>
                <a:sym typeface="Arial"/>
              </a:rPr>
              <a:t>‹Nr.›</a:t>
            </a:fld>
            <a:endParaRPr sz="1200">
              <a:solidFill>
                <a:schemeClr val="dk2"/>
              </a:solidFill>
              <a:latin typeface="Arial"/>
              <a:ea typeface="Arial"/>
              <a:cs typeface="Arial"/>
              <a:sym typeface="Aria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Bild mit Überschrift">
  <p:cSld name="Bild mit Überschrift">
    <p:spTree>
      <p:nvGrpSpPr>
        <p:cNvPr id="1" name="Shape 121"/>
        <p:cNvGrpSpPr/>
        <p:nvPr/>
      </p:nvGrpSpPr>
      <p:grpSpPr>
        <a:xfrm>
          <a:off x="0" y="0"/>
          <a:ext cx="0" cy="0"/>
          <a:chOff x="0" y="0"/>
          <a:chExt cx="0" cy="0"/>
        </a:xfrm>
      </p:grpSpPr>
      <p:sp>
        <p:nvSpPr>
          <p:cNvPr id="122" name="Google Shape;122;p16"/>
          <p:cNvSpPr txBox="1">
            <a:spLocks noGrp="1"/>
          </p:cNvSpPr>
          <p:nvPr>
            <p:ph type="body" idx="1"/>
          </p:nvPr>
        </p:nvSpPr>
        <p:spPr>
          <a:xfrm>
            <a:off x="0" y="0"/>
            <a:ext cx="12193588" cy="412800"/>
          </a:xfrm>
          <a:prstGeom prst="rect">
            <a:avLst/>
          </a:prstGeom>
          <a:solidFill>
            <a:schemeClr val="dk1"/>
          </a:solidFill>
          <a:ln>
            <a:noFill/>
          </a:ln>
        </p:spPr>
        <p:txBody>
          <a:bodyPr spcFirstLastPara="1" wrap="square" lIns="90000" tIns="61200" rIns="90000" bIns="0" anchor="ctr" anchorCtr="0">
            <a:noAutofit/>
          </a:bodyPr>
          <a:lstStyle>
            <a:lvl1pPr marL="457200" lvl="0" indent="-228600" algn="l">
              <a:lnSpc>
                <a:spcPct val="90000"/>
              </a:lnSpc>
              <a:spcBef>
                <a:spcPts val="1000"/>
              </a:spcBef>
              <a:spcAft>
                <a:spcPts val="0"/>
              </a:spcAft>
              <a:buClr>
                <a:schemeClr val="lt1"/>
              </a:buClr>
              <a:buSzPts val="1600"/>
              <a:buFont typeface="Arial"/>
              <a:buNone/>
              <a:defRPr sz="1600" b="1">
                <a:solidFill>
                  <a:schemeClr val="lt1"/>
                </a:solidFill>
                <a:latin typeface="Arial"/>
                <a:ea typeface="Arial"/>
                <a:cs typeface="Arial"/>
                <a:sym typeface="Aria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3" name="Google Shape;123;p16"/>
          <p:cNvSpPr txBox="1"/>
          <p:nvPr/>
        </p:nvSpPr>
        <p:spPr>
          <a:xfrm>
            <a:off x="8825245" y="6504875"/>
            <a:ext cx="2743200" cy="176536"/>
          </a:xfrm>
          <a:prstGeom prst="rect">
            <a:avLst/>
          </a:prstGeom>
          <a:noFill/>
          <a:ln>
            <a:noFill/>
          </a:ln>
        </p:spPr>
        <p:txBody>
          <a:bodyPr spcFirstLastPara="1" wrap="square" lIns="0" tIns="0" rIns="0" bIns="0" anchor="t" anchorCtr="0">
            <a:noAutofit/>
          </a:bodyPr>
          <a:lstStyle/>
          <a:p>
            <a:pPr marL="0" lvl="0" indent="0" algn="r" rtl="0">
              <a:spcBef>
                <a:spcPts val="0"/>
              </a:spcBef>
              <a:spcAft>
                <a:spcPts val="0"/>
              </a:spcAft>
              <a:buClr>
                <a:schemeClr val="dk1"/>
              </a:buClr>
              <a:buFont typeface="Arial"/>
              <a:buNone/>
            </a:pPr>
            <a:r>
              <a:rPr lang="de-DE" sz="1200">
                <a:solidFill>
                  <a:schemeClr val="lt2"/>
                </a:solidFill>
              </a:rPr>
              <a:t>28.02.2020</a:t>
            </a:r>
            <a:endParaRPr sz="1200">
              <a:solidFill>
                <a:schemeClr val="lt2"/>
              </a:solidFill>
              <a:latin typeface="Arial"/>
              <a:ea typeface="Arial"/>
              <a:cs typeface="Arial"/>
              <a:sym typeface="Arial"/>
            </a:endParaRPr>
          </a:p>
        </p:txBody>
      </p:sp>
      <p:sp>
        <p:nvSpPr>
          <p:cNvPr id="124" name="Google Shape;124;p16"/>
          <p:cNvSpPr txBox="1"/>
          <p:nvPr/>
        </p:nvSpPr>
        <p:spPr>
          <a:xfrm>
            <a:off x="1082928" y="6504875"/>
            <a:ext cx="4114800" cy="176536"/>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r>
              <a:rPr lang="de-DE" sz="1200">
                <a:solidFill>
                  <a:schemeClr val="lt2"/>
                </a:solidFill>
                <a:latin typeface="Arial"/>
                <a:ea typeface="Arial"/>
                <a:cs typeface="Arial"/>
                <a:sym typeface="Arial"/>
              </a:rPr>
              <a:t>German UPA e.V.</a:t>
            </a:r>
            <a:endParaRPr/>
          </a:p>
        </p:txBody>
      </p:sp>
      <p:sp>
        <p:nvSpPr>
          <p:cNvPr id="125" name="Google Shape;125;p16"/>
          <p:cNvSpPr txBox="1"/>
          <p:nvPr/>
        </p:nvSpPr>
        <p:spPr>
          <a:xfrm>
            <a:off x="591570" y="6504875"/>
            <a:ext cx="336173" cy="176536"/>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fld id="{00000000-1234-1234-1234-123412341234}" type="slidenum">
              <a:rPr lang="de-DE" sz="1200">
                <a:solidFill>
                  <a:schemeClr val="dk2"/>
                </a:solidFill>
                <a:latin typeface="Arial"/>
                <a:ea typeface="Arial"/>
                <a:cs typeface="Arial"/>
                <a:sym typeface="Arial"/>
              </a:rPr>
              <a:t>‹Nr.›</a:t>
            </a:fld>
            <a:endParaRPr sz="1200">
              <a:solidFill>
                <a:schemeClr val="dk2"/>
              </a:solidFill>
              <a:latin typeface="Arial"/>
              <a:ea typeface="Arial"/>
              <a:cs typeface="Arial"/>
              <a:sym typeface="Arial"/>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15_Benutzerdefiniertes Layout">
  <p:cSld name="15_Benutzerdefiniertes Layout">
    <p:spTree>
      <p:nvGrpSpPr>
        <p:cNvPr id="1" name="Shape 126"/>
        <p:cNvGrpSpPr/>
        <p:nvPr/>
      </p:nvGrpSpPr>
      <p:grpSpPr>
        <a:xfrm>
          <a:off x="0" y="0"/>
          <a:ext cx="0" cy="0"/>
          <a:chOff x="0" y="0"/>
          <a:chExt cx="0" cy="0"/>
        </a:xfrm>
      </p:grpSpPr>
      <p:pic>
        <p:nvPicPr>
          <p:cNvPr id="127" name="Google Shape;127;p17"/>
          <p:cNvPicPr preferRelativeResize="0"/>
          <p:nvPr/>
        </p:nvPicPr>
        <p:blipFill rotWithShape="1">
          <a:blip r:embed="rId2">
            <a:alphaModFix/>
          </a:blip>
          <a:srcRect/>
          <a:stretch/>
        </p:blipFill>
        <p:spPr>
          <a:xfrm>
            <a:off x="11558374" y="344279"/>
            <a:ext cx="309006" cy="461773"/>
          </a:xfrm>
          <a:prstGeom prst="rect">
            <a:avLst/>
          </a:prstGeom>
          <a:noFill/>
          <a:ln>
            <a:noFill/>
          </a:ln>
        </p:spPr>
      </p:pic>
      <p:sp>
        <p:nvSpPr>
          <p:cNvPr id="128" name="Google Shape;128;p17"/>
          <p:cNvSpPr txBox="1"/>
          <p:nvPr/>
        </p:nvSpPr>
        <p:spPr>
          <a:xfrm>
            <a:off x="8825245" y="6504875"/>
            <a:ext cx="2743200" cy="176536"/>
          </a:xfrm>
          <a:prstGeom prst="rect">
            <a:avLst/>
          </a:prstGeom>
          <a:noFill/>
          <a:ln>
            <a:noFill/>
          </a:ln>
        </p:spPr>
        <p:txBody>
          <a:bodyPr spcFirstLastPara="1" wrap="square" lIns="0" tIns="0" rIns="0" bIns="0" anchor="t" anchorCtr="0">
            <a:noAutofit/>
          </a:bodyPr>
          <a:lstStyle/>
          <a:p>
            <a:pPr marL="0" lvl="0" indent="0" algn="r" rtl="0">
              <a:spcBef>
                <a:spcPts val="0"/>
              </a:spcBef>
              <a:spcAft>
                <a:spcPts val="0"/>
              </a:spcAft>
              <a:buClr>
                <a:schemeClr val="dk1"/>
              </a:buClr>
              <a:buFont typeface="Arial"/>
              <a:buNone/>
            </a:pPr>
            <a:r>
              <a:rPr lang="de-DE" sz="1200">
                <a:solidFill>
                  <a:schemeClr val="lt2"/>
                </a:solidFill>
              </a:rPr>
              <a:t>28.02.2020</a:t>
            </a:r>
            <a:endParaRPr sz="1200">
              <a:solidFill>
                <a:schemeClr val="lt2"/>
              </a:solidFill>
              <a:latin typeface="Arial"/>
              <a:ea typeface="Arial"/>
              <a:cs typeface="Arial"/>
              <a:sym typeface="Arial"/>
            </a:endParaRPr>
          </a:p>
        </p:txBody>
      </p:sp>
      <p:sp>
        <p:nvSpPr>
          <p:cNvPr id="129" name="Google Shape;129;p17"/>
          <p:cNvSpPr txBox="1"/>
          <p:nvPr/>
        </p:nvSpPr>
        <p:spPr>
          <a:xfrm>
            <a:off x="1082928" y="6504875"/>
            <a:ext cx="4114800" cy="176536"/>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r>
              <a:rPr lang="de-DE" sz="1200">
                <a:solidFill>
                  <a:schemeClr val="lt2"/>
                </a:solidFill>
                <a:latin typeface="Arial"/>
                <a:ea typeface="Arial"/>
                <a:cs typeface="Arial"/>
                <a:sym typeface="Arial"/>
              </a:rPr>
              <a:t>German UPA e.V.</a:t>
            </a:r>
            <a:endParaRPr/>
          </a:p>
        </p:txBody>
      </p:sp>
      <p:sp>
        <p:nvSpPr>
          <p:cNvPr id="130" name="Google Shape;130;p17"/>
          <p:cNvSpPr txBox="1"/>
          <p:nvPr/>
        </p:nvSpPr>
        <p:spPr>
          <a:xfrm>
            <a:off x="591570" y="6504875"/>
            <a:ext cx="336173" cy="176536"/>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fld id="{00000000-1234-1234-1234-123412341234}" type="slidenum">
              <a:rPr lang="de-DE" sz="1200">
                <a:solidFill>
                  <a:schemeClr val="dk2"/>
                </a:solidFill>
                <a:latin typeface="Arial"/>
                <a:ea typeface="Arial"/>
                <a:cs typeface="Arial"/>
                <a:sym typeface="Arial"/>
              </a:rPr>
              <a:t>‹Nr.›</a:t>
            </a:fld>
            <a:endParaRPr sz="1200">
              <a:solidFill>
                <a:schemeClr val="dk2"/>
              </a:solidFill>
              <a:latin typeface="Arial"/>
              <a:ea typeface="Arial"/>
              <a:cs typeface="Arial"/>
              <a:sym typeface="Arial"/>
            </a:endParaRPr>
          </a:p>
        </p:txBody>
      </p:sp>
      <p:sp>
        <p:nvSpPr>
          <p:cNvPr id="131" name="Google Shape;131;p17"/>
          <p:cNvSpPr txBox="1">
            <a:spLocks noGrp="1"/>
          </p:cNvSpPr>
          <p:nvPr>
            <p:ph type="body" idx="1"/>
          </p:nvPr>
        </p:nvSpPr>
        <p:spPr>
          <a:xfrm>
            <a:off x="608345" y="846465"/>
            <a:ext cx="8280400" cy="360362"/>
          </a:xfrm>
          <a:prstGeom prst="rect">
            <a:avLst/>
          </a:prstGeom>
          <a:noFill/>
          <a:ln>
            <a:noFill/>
          </a:ln>
        </p:spPr>
        <p:txBody>
          <a:bodyPr spcFirstLastPara="1" wrap="square" lIns="0" tIns="0" rIns="0" bIns="0" anchor="t" anchorCtr="0">
            <a:noAutofit/>
          </a:bodyPr>
          <a:lstStyle>
            <a:lvl1pPr marL="457200" lvl="0" indent="-228600" algn="l">
              <a:lnSpc>
                <a:spcPct val="90000"/>
              </a:lnSpc>
              <a:spcBef>
                <a:spcPts val="1000"/>
              </a:spcBef>
              <a:spcAft>
                <a:spcPts val="0"/>
              </a:spcAft>
              <a:buClr>
                <a:schemeClr val="dk1"/>
              </a:buClr>
              <a:buSzPts val="2600"/>
              <a:buNone/>
              <a:defRPr sz="2600" b="1">
                <a:latin typeface="Arial"/>
                <a:ea typeface="Arial"/>
                <a:cs typeface="Arial"/>
                <a:sym typeface="Aria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32" name="Google Shape;132;p17"/>
          <p:cNvSpPr/>
          <p:nvPr/>
        </p:nvSpPr>
        <p:spPr>
          <a:xfrm>
            <a:off x="608345" y="601625"/>
            <a:ext cx="3072400" cy="48000"/>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3200">
              <a:solidFill>
                <a:schemeClr val="lt1"/>
              </a:solidFill>
              <a:latin typeface="Calibri"/>
              <a:ea typeface="Calibri"/>
              <a:cs typeface="Calibri"/>
              <a:sym typeface="Calibri"/>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1_Nur Titel">
  <p:cSld name="1_Nur Titel">
    <p:spTree>
      <p:nvGrpSpPr>
        <p:cNvPr id="1" name="Shape 133"/>
        <p:cNvGrpSpPr/>
        <p:nvPr/>
      </p:nvGrpSpPr>
      <p:grpSpPr>
        <a:xfrm>
          <a:off x="0" y="0"/>
          <a:ext cx="0" cy="0"/>
          <a:chOff x="0" y="0"/>
          <a:chExt cx="0" cy="0"/>
        </a:xfrm>
      </p:grpSpPr>
      <p:sp>
        <p:nvSpPr>
          <p:cNvPr id="134" name="Google Shape;134;p18"/>
          <p:cNvSpPr txBox="1"/>
          <p:nvPr/>
        </p:nvSpPr>
        <p:spPr>
          <a:xfrm>
            <a:off x="8825245" y="6504875"/>
            <a:ext cx="2743200" cy="176536"/>
          </a:xfrm>
          <a:prstGeom prst="rect">
            <a:avLst/>
          </a:prstGeom>
          <a:noFill/>
          <a:ln>
            <a:noFill/>
          </a:ln>
        </p:spPr>
        <p:txBody>
          <a:bodyPr spcFirstLastPara="1" wrap="square" lIns="0" tIns="0" rIns="0" bIns="0" anchor="t" anchorCtr="0">
            <a:noAutofit/>
          </a:bodyPr>
          <a:lstStyle/>
          <a:p>
            <a:pPr marL="0" lvl="0" indent="0" algn="r" rtl="0">
              <a:spcBef>
                <a:spcPts val="0"/>
              </a:spcBef>
              <a:spcAft>
                <a:spcPts val="0"/>
              </a:spcAft>
              <a:buClr>
                <a:schemeClr val="dk1"/>
              </a:buClr>
              <a:buFont typeface="Arial"/>
              <a:buNone/>
            </a:pPr>
            <a:r>
              <a:rPr lang="de-DE" sz="1200">
                <a:solidFill>
                  <a:schemeClr val="lt2"/>
                </a:solidFill>
              </a:rPr>
              <a:t>28.02.2020</a:t>
            </a:r>
            <a:endParaRPr sz="1200">
              <a:solidFill>
                <a:schemeClr val="lt2"/>
              </a:solidFill>
              <a:latin typeface="Arial"/>
              <a:ea typeface="Arial"/>
              <a:cs typeface="Arial"/>
              <a:sym typeface="Arial"/>
            </a:endParaRPr>
          </a:p>
        </p:txBody>
      </p:sp>
      <p:sp>
        <p:nvSpPr>
          <p:cNvPr id="135" name="Google Shape;135;p18"/>
          <p:cNvSpPr txBox="1"/>
          <p:nvPr/>
        </p:nvSpPr>
        <p:spPr>
          <a:xfrm>
            <a:off x="1082928" y="6504875"/>
            <a:ext cx="4114800" cy="176536"/>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r>
              <a:rPr lang="de-DE" sz="1200">
                <a:solidFill>
                  <a:schemeClr val="lt2"/>
                </a:solidFill>
                <a:latin typeface="Arial"/>
                <a:ea typeface="Arial"/>
                <a:cs typeface="Arial"/>
                <a:sym typeface="Arial"/>
              </a:rPr>
              <a:t>German UPA e.V.</a:t>
            </a:r>
            <a:endParaRPr/>
          </a:p>
        </p:txBody>
      </p:sp>
      <p:sp>
        <p:nvSpPr>
          <p:cNvPr id="136" name="Google Shape;136;p18"/>
          <p:cNvSpPr txBox="1"/>
          <p:nvPr/>
        </p:nvSpPr>
        <p:spPr>
          <a:xfrm>
            <a:off x="591570" y="6504875"/>
            <a:ext cx="336173" cy="176536"/>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fld id="{00000000-1234-1234-1234-123412341234}" type="slidenum">
              <a:rPr lang="de-DE" sz="1200">
                <a:solidFill>
                  <a:schemeClr val="dk2"/>
                </a:solidFill>
                <a:latin typeface="Arial"/>
                <a:ea typeface="Arial"/>
                <a:cs typeface="Arial"/>
                <a:sym typeface="Arial"/>
              </a:rPr>
              <a:t>‹Nr.›</a:t>
            </a:fld>
            <a:endParaRPr sz="1200">
              <a:solidFill>
                <a:schemeClr val="dk2"/>
              </a:solidFill>
              <a:latin typeface="Arial"/>
              <a:ea typeface="Arial"/>
              <a:cs typeface="Arial"/>
              <a:sym typeface="Arial"/>
            </a:endParaRPr>
          </a:p>
        </p:txBody>
      </p:sp>
      <p:pic>
        <p:nvPicPr>
          <p:cNvPr id="137" name="Google Shape;137;p18"/>
          <p:cNvPicPr preferRelativeResize="0"/>
          <p:nvPr/>
        </p:nvPicPr>
        <p:blipFill rotWithShape="1">
          <a:blip r:embed="rId2">
            <a:alphaModFix/>
          </a:blip>
          <a:srcRect/>
          <a:stretch/>
        </p:blipFill>
        <p:spPr>
          <a:xfrm>
            <a:off x="11558374" y="344279"/>
            <a:ext cx="309006" cy="461773"/>
          </a:xfrm>
          <a:prstGeom prst="rect">
            <a:avLst/>
          </a:prstGeom>
          <a:noFill/>
          <a:ln>
            <a:noFill/>
          </a:ln>
        </p:spPr>
      </p:pic>
      <p:sp>
        <p:nvSpPr>
          <p:cNvPr id="138" name="Google Shape;138;p18"/>
          <p:cNvSpPr txBox="1">
            <a:spLocks noGrp="1"/>
          </p:cNvSpPr>
          <p:nvPr>
            <p:ph type="body" idx="1"/>
          </p:nvPr>
        </p:nvSpPr>
        <p:spPr>
          <a:xfrm>
            <a:off x="608345" y="846465"/>
            <a:ext cx="8280400" cy="360362"/>
          </a:xfrm>
          <a:prstGeom prst="rect">
            <a:avLst/>
          </a:prstGeom>
          <a:noFill/>
          <a:ln>
            <a:noFill/>
          </a:ln>
        </p:spPr>
        <p:txBody>
          <a:bodyPr spcFirstLastPara="1" wrap="square" lIns="0" tIns="0" rIns="0" bIns="0" anchor="t" anchorCtr="0">
            <a:noAutofit/>
          </a:bodyPr>
          <a:lstStyle>
            <a:lvl1pPr marL="457200" lvl="0" indent="-228600" algn="l">
              <a:lnSpc>
                <a:spcPct val="90000"/>
              </a:lnSpc>
              <a:spcBef>
                <a:spcPts val="1000"/>
              </a:spcBef>
              <a:spcAft>
                <a:spcPts val="0"/>
              </a:spcAft>
              <a:buClr>
                <a:schemeClr val="dk1"/>
              </a:buClr>
              <a:buSzPts val="2600"/>
              <a:buNone/>
              <a:defRPr sz="2600" b="1">
                <a:latin typeface="Arial"/>
                <a:ea typeface="Arial"/>
                <a:cs typeface="Arial"/>
                <a:sym typeface="Aria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39" name="Google Shape;139;p18"/>
          <p:cNvSpPr/>
          <p:nvPr/>
        </p:nvSpPr>
        <p:spPr>
          <a:xfrm>
            <a:off x="608345" y="601625"/>
            <a:ext cx="3072400" cy="48000"/>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3200">
              <a:solidFill>
                <a:schemeClr val="lt1"/>
              </a:solidFill>
              <a:latin typeface="Calibri"/>
              <a:ea typeface="Calibri"/>
              <a:cs typeface="Calibri"/>
              <a:sym typeface="Calibri"/>
            </a:endParaRPr>
          </a:p>
        </p:txBody>
      </p:sp>
      <p:sp>
        <p:nvSpPr>
          <p:cNvPr id="140" name="Google Shape;140;p18"/>
          <p:cNvSpPr txBox="1">
            <a:spLocks noGrp="1"/>
          </p:cNvSpPr>
          <p:nvPr>
            <p:ph type="body" idx="2"/>
          </p:nvPr>
        </p:nvSpPr>
        <p:spPr>
          <a:xfrm>
            <a:off x="608342" y="5907431"/>
            <a:ext cx="10960102" cy="465053"/>
          </a:xfrm>
          <a:prstGeom prst="rect">
            <a:avLst/>
          </a:prstGeom>
          <a:solidFill>
            <a:schemeClr val="dk2"/>
          </a:solidFill>
          <a:ln>
            <a:noFill/>
          </a:ln>
        </p:spPr>
        <p:txBody>
          <a:bodyPr spcFirstLastPara="1" wrap="square" lIns="0" tIns="0" rIns="0" bIns="0" anchor="ctr" anchorCtr="0">
            <a:noAutofit/>
          </a:bodyPr>
          <a:lstStyle>
            <a:lvl1pPr marL="457200" lvl="0" indent="-228600" algn="ctr">
              <a:lnSpc>
                <a:spcPct val="90000"/>
              </a:lnSpc>
              <a:spcBef>
                <a:spcPts val="1000"/>
              </a:spcBef>
              <a:spcAft>
                <a:spcPts val="0"/>
              </a:spcAft>
              <a:buClr>
                <a:schemeClr val="lt1"/>
              </a:buClr>
              <a:buSzPts val="2400"/>
              <a:buNone/>
              <a:defRPr sz="2400" b="0">
                <a:solidFill>
                  <a:schemeClr val="lt1"/>
                </a:solidFill>
                <a:latin typeface="Arial"/>
                <a:ea typeface="Arial"/>
                <a:cs typeface="Arial"/>
                <a:sym typeface="Aria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Inhalt mit Überschrift">
  <p:cSld name="Inhalt mit Überschrift">
    <p:spTree>
      <p:nvGrpSpPr>
        <p:cNvPr id="1" name="Shape 141"/>
        <p:cNvGrpSpPr/>
        <p:nvPr/>
      </p:nvGrpSpPr>
      <p:grpSpPr>
        <a:xfrm>
          <a:off x="0" y="0"/>
          <a:ext cx="0" cy="0"/>
          <a:chOff x="0" y="0"/>
          <a:chExt cx="0" cy="0"/>
        </a:xfrm>
      </p:grpSpPr>
      <p:sp>
        <p:nvSpPr>
          <p:cNvPr id="142" name="Google Shape;142;p19"/>
          <p:cNvSpPr/>
          <p:nvPr/>
        </p:nvSpPr>
        <p:spPr>
          <a:xfrm>
            <a:off x="143011" y="142993"/>
            <a:ext cx="11905550" cy="6576000"/>
          </a:xfrm>
          <a:custGeom>
            <a:avLst/>
            <a:gdLst/>
            <a:ahLst/>
            <a:cxnLst/>
            <a:rect l="l" t="t" r="r" b="b"/>
            <a:pathLst>
              <a:path w="8641080" h="4608830" extrusionOk="0">
                <a:moveTo>
                  <a:pt x="0" y="0"/>
                </a:moveTo>
                <a:lnTo>
                  <a:pt x="8640958" y="0"/>
                </a:lnTo>
                <a:lnTo>
                  <a:pt x="8640958" y="4608510"/>
                </a:lnTo>
                <a:lnTo>
                  <a:pt x="0" y="4608510"/>
                </a:lnTo>
                <a:lnTo>
                  <a:pt x="0" y="0"/>
                </a:lnTo>
                <a:close/>
              </a:path>
            </a:pathLst>
          </a:custGeom>
          <a:solidFill>
            <a:schemeClr val="dk1"/>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3200">
              <a:solidFill>
                <a:schemeClr val="dk1"/>
              </a:solidFill>
              <a:latin typeface="Calibri"/>
              <a:ea typeface="Calibri"/>
              <a:cs typeface="Calibri"/>
              <a:sym typeface="Calibri"/>
            </a:endParaRPr>
          </a:p>
        </p:txBody>
      </p:sp>
      <p:sp>
        <p:nvSpPr>
          <p:cNvPr id="143" name="Google Shape;143;p19"/>
          <p:cNvSpPr txBox="1">
            <a:spLocks noGrp="1"/>
          </p:cNvSpPr>
          <p:nvPr>
            <p:ph type="body" idx="1"/>
          </p:nvPr>
        </p:nvSpPr>
        <p:spPr>
          <a:xfrm>
            <a:off x="1607384" y="2602105"/>
            <a:ext cx="8976804" cy="1230593"/>
          </a:xfrm>
          <a:prstGeom prst="rect">
            <a:avLst/>
          </a:prstGeom>
          <a:noFill/>
          <a:ln>
            <a:noFill/>
          </a:ln>
        </p:spPr>
        <p:txBody>
          <a:bodyPr spcFirstLastPara="1" wrap="square" lIns="0" tIns="0" rIns="0" bIns="0" anchor="t" anchorCtr="0">
            <a:noAutofit/>
          </a:bodyPr>
          <a:lstStyle>
            <a:lvl1pPr marL="457200" lvl="0" indent="-228600" algn="ctr">
              <a:lnSpc>
                <a:spcPct val="90000"/>
              </a:lnSpc>
              <a:spcBef>
                <a:spcPts val="1000"/>
              </a:spcBef>
              <a:spcAft>
                <a:spcPts val="0"/>
              </a:spcAft>
              <a:buClr>
                <a:schemeClr val="lt1"/>
              </a:buClr>
              <a:buSzPts val="6667"/>
              <a:buFont typeface="Arial"/>
              <a:buNone/>
              <a:defRPr sz="6667" b="1" i="0">
                <a:solidFill>
                  <a:schemeClr val="lt1"/>
                </a:solidFill>
                <a:latin typeface="Arial"/>
                <a:ea typeface="Arial"/>
                <a:cs typeface="Arial"/>
                <a:sym typeface="Aria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44" name="Google Shape;144;p19"/>
          <p:cNvSpPr txBox="1">
            <a:spLocks noGrp="1"/>
          </p:cNvSpPr>
          <p:nvPr>
            <p:ph type="body" idx="2"/>
          </p:nvPr>
        </p:nvSpPr>
        <p:spPr>
          <a:xfrm>
            <a:off x="1607384" y="3916380"/>
            <a:ext cx="8976804" cy="1230593"/>
          </a:xfrm>
          <a:prstGeom prst="rect">
            <a:avLst/>
          </a:prstGeom>
          <a:noFill/>
          <a:ln>
            <a:noFill/>
          </a:ln>
        </p:spPr>
        <p:txBody>
          <a:bodyPr spcFirstLastPara="1" wrap="square" lIns="0" tIns="0" rIns="0" bIns="0" anchor="t" anchorCtr="0">
            <a:noAutofit/>
          </a:bodyPr>
          <a:lstStyle>
            <a:lvl1pPr marL="457200" lvl="0" indent="-228600" algn="ctr">
              <a:lnSpc>
                <a:spcPct val="90000"/>
              </a:lnSpc>
              <a:spcBef>
                <a:spcPts val="1000"/>
              </a:spcBef>
              <a:spcAft>
                <a:spcPts val="0"/>
              </a:spcAft>
              <a:buClr>
                <a:schemeClr val="lt1"/>
              </a:buClr>
              <a:buSzPts val="4000"/>
              <a:buFont typeface="Arial"/>
              <a:buNone/>
              <a:defRPr sz="4000" b="0" i="0">
                <a:solidFill>
                  <a:schemeClr val="lt1"/>
                </a:solidFill>
                <a:latin typeface="Arial"/>
                <a:ea typeface="Arial"/>
                <a:cs typeface="Arial"/>
                <a:sym typeface="Aria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13_Benutzerdefiniertes Layout">
  <p:cSld name="13_Benutzerdefiniertes Layout">
    <p:spTree>
      <p:nvGrpSpPr>
        <p:cNvPr id="1" name="Shape 145"/>
        <p:cNvGrpSpPr/>
        <p:nvPr/>
      </p:nvGrpSpPr>
      <p:grpSpPr>
        <a:xfrm>
          <a:off x="0" y="0"/>
          <a:ext cx="0" cy="0"/>
          <a:chOff x="0" y="0"/>
          <a:chExt cx="0" cy="0"/>
        </a:xfrm>
      </p:grpSpPr>
      <p:pic>
        <p:nvPicPr>
          <p:cNvPr id="146" name="Google Shape;146;p20"/>
          <p:cNvPicPr preferRelativeResize="0"/>
          <p:nvPr/>
        </p:nvPicPr>
        <p:blipFill rotWithShape="1">
          <a:blip r:embed="rId2">
            <a:alphaModFix/>
          </a:blip>
          <a:srcRect/>
          <a:stretch/>
        </p:blipFill>
        <p:spPr>
          <a:xfrm>
            <a:off x="0" y="954"/>
            <a:ext cx="12192000" cy="6856092"/>
          </a:xfrm>
          <a:prstGeom prst="rect">
            <a:avLst/>
          </a:prstGeom>
          <a:noFill/>
          <a:ln>
            <a:noFill/>
          </a:ln>
        </p:spPr>
      </p:pic>
      <p:sp>
        <p:nvSpPr>
          <p:cNvPr id="147" name="Google Shape;147;p20"/>
          <p:cNvSpPr/>
          <p:nvPr/>
        </p:nvSpPr>
        <p:spPr>
          <a:xfrm>
            <a:off x="5842188" y="2538210"/>
            <a:ext cx="3072400" cy="4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3200">
              <a:solidFill>
                <a:schemeClr val="lt1"/>
              </a:solidFill>
              <a:latin typeface="Calibri"/>
              <a:ea typeface="Calibri"/>
              <a:cs typeface="Calibri"/>
              <a:sym typeface="Calibri"/>
            </a:endParaRPr>
          </a:p>
        </p:txBody>
      </p:sp>
      <p:pic>
        <p:nvPicPr>
          <p:cNvPr id="148" name="Google Shape;148;p20"/>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a:off x="485057" y="5424968"/>
            <a:ext cx="3205396" cy="993108"/>
          </a:xfrm>
          <a:prstGeom prst="rect">
            <a:avLst/>
          </a:prstGeom>
          <a:noFill/>
          <a:ln>
            <a:noFill/>
          </a:ln>
        </p:spPr>
      </p:pic>
      <p:sp>
        <p:nvSpPr>
          <p:cNvPr id="149" name="Google Shape;149;p20"/>
          <p:cNvSpPr txBox="1">
            <a:spLocks noGrp="1"/>
          </p:cNvSpPr>
          <p:nvPr>
            <p:ph type="body" idx="1"/>
          </p:nvPr>
        </p:nvSpPr>
        <p:spPr>
          <a:xfrm>
            <a:off x="5842188" y="2750968"/>
            <a:ext cx="5966807" cy="619253"/>
          </a:xfrm>
          <a:prstGeom prst="rect">
            <a:avLst/>
          </a:prstGeom>
          <a:noFill/>
          <a:ln>
            <a:noFill/>
          </a:ln>
        </p:spPr>
        <p:txBody>
          <a:bodyPr spcFirstLastPara="1" wrap="square" lIns="0" tIns="0" rIns="0" bIns="0" anchor="t" anchorCtr="0">
            <a:noAutofit/>
          </a:bodyPr>
          <a:lstStyle>
            <a:lvl1pPr marL="457200" lvl="0" indent="-228600" algn="l">
              <a:lnSpc>
                <a:spcPct val="90000"/>
              </a:lnSpc>
              <a:spcBef>
                <a:spcPts val="1000"/>
              </a:spcBef>
              <a:spcAft>
                <a:spcPts val="0"/>
              </a:spcAft>
              <a:buClr>
                <a:schemeClr val="lt1"/>
              </a:buClr>
              <a:buSzPts val="4267"/>
              <a:buFont typeface="Arial"/>
              <a:buNone/>
              <a:defRPr sz="4267" b="1" i="0" cap="none">
                <a:solidFill>
                  <a:schemeClr val="lt1"/>
                </a:solidFill>
                <a:latin typeface="Arial"/>
                <a:ea typeface="Arial"/>
                <a:cs typeface="Arial"/>
                <a:sym typeface="Aria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50" name="Google Shape;150;p20"/>
          <p:cNvSpPr txBox="1">
            <a:spLocks noGrp="1"/>
          </p:cNvSpPr>
          <p:nvPr>
            <p:ph type="body" idx="2"/>
          </p:nvPr>
        </p:nvSpPr>
        <p:spPr>
          <a:xfrm>
            <a:off x="5842189" y="3499684"/>
            <a:ext cx="5966806" cy="514349"/>
          </a:xfrm>
          <a:prstGeom prst="rect">
            <a:avLst/>
          </a:prstGeom>
          <a:noFill/>
          <a:ln>
            <a:noFill/>
          </a:ln>
        </p:spPr>
        <p:txBody>
          <a:bodyPr spcFirstLastPara="1" wrap="square" lIns="0" tIns="0" rIns="0" bIns="0" anchor="t" anchorCtr="0">
            <a:noAutofit/>
          </a:bodyPr>
          <a:lstStyle>
            <a:lvl1pPr marL="457200" lvl="0" indent="-228600" algn="l">
              <a:lnSpc>
                <a:spcPct val="90000"/>
              </a:lnSpc>
              <a:spcBef>
                <a:spcPts val="1000"/>
              </a:spcBef>
              <a:spcAft>
                <a:spcPts val="0"/>
              </a:spcAft>
              <a:buClr>
                <a:srgbClr val="D8D8D8"/>
              </a:buClr>
              <a:buSzPts val="3200"/>
              <a:buFont typeface="Arial"/>
              <a:buNone/>
              <a:defRPr sz="3200" b="1" i="0">
                <a:solidFill>
                  <a:srgbClr val="D8D8D8"/>
                </a:solidFill>
                <a:latin typeface="Arial"/>
                <a:ea typeface="Arial"/>
                <a:cs typeface="Arial"/>
                <a:sym typeface="Aria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4_Benutzerdefiniertes Layout">
  <p:cSld name="4_Benutzerdefiniertes Layout">
    <p:spTree>
      <p:nvGrpSpPr>
        <p:cNvPr id="1" name="Shape 21"/>
        <p:cNvGrpSpPr/>
        <p:nvPr/>
      </p:nvGrpSpPr>
      <p:grpSpPr>
        <a:xfrm>
          <a:off x="0" y="0"/>
          <a:ext cx="0" cy="0"/>
          <a:chOff x="0" y="0"/>
          <a:chExt cx="0" cy="0"/>
        </a:xfrm>
      </p:grpSpPr>
      <p:pic>
        <p:nvPicPr>
          <p:cNvPr id="22" name="Google Shape;22;p3"/>
          <p:cNvPicPr preferRelativeResize="0"/>
          <p:nvPr/>
        </p:nvPicPr>
        <p:blipFill rotWithShape="1">
          <a:blip r:embed="rId2">
            <a:alphaModFix/>
          </a:blip>
          <a:srcRect/>
          <a:stretch/>
        </p:blipFill>
        <p:spPr>
          <a:xfrm>
            <a:off x="0" y="-1"/>
            <a:ext cx="12192000" cy="6865151"/>
          </a:xfrm>
          <a:prstGeom prst="rect">
            <a:avLst/>
          </a:prstGeom>
          <a:noFill/>
          <a:ln>
            <a:noFill/>
          </a:ln>
        </p:spPr>
      </p:pic>
      <p:sp>
        <p:nvSpPr>
          <p:cNvPr id="23" name="Google Shape;23;p3"/>
          <p:cNvSpPr/>
          <p:nvPr/>
        </p:nvSpPr>
        <p:spPr>
          <a:xfrm>
            <a:off x="606992" y="0"/>
            <a:ext cx="4620015" cy="34544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3200" b="0" i="0" u="none" strike="noStrike" cap="none">
              <a:solidFill>
                <a:schemeClr val="lt1"/>
              </a:solidFill>
              <a:latin typeface="Calibri"/>
              <a:ea typeface="Calibri"/>
              <a:cs typeface="Calibri"/>
              <a:sym typeface="Calibri"/>
            </a:endParaRPr>
          </a:p>
        </p:txBody>
      </p:sp>
      <p:sp>
        <p:nvSpPr>
          <p:cNvPr id="24" name="Google Shape;24;p3"/>
          <p:cNvSpPr txBox="1">
            <a:spLocks noGrp="1"/>
          </p:cNvSpPr>
          <p:nvPr>
            <p:ph type="body" idx="1"/>
          </p:nvPr>
        </p:nvSpPr>
        <p:spPr>
          <a:xfrm>
            <a:off x="977881" y="682326"/>
            <a:ext cx="3878238" cy="619253"/>
          </a:xfrm>
          <a:prstGeom prst="rect">
            <a:avLst/>
          </a:prstGeom>
          <a:noFill/>
          <a:ln>
            <a:noFill/>
          </a:ln>
        </p:spPr>
        <p:txBody>
          <a:bodyPr spcFirstLastPara="1" wrap="square" lIns="0" tIns="0" rIns="0" bIns="0" anchor="t" anchorCtr="0">
            <a:noAutofit/>
          </a:bodyPr>
          <a:lstStyle>
            <a:lvl1pPr marL="457200" lvl="0" indent="-228600" algn="l">
              <a:lnSpc>
                <a:spcPct val="90000"/>
              </a:lnSpc>
              <a:spcBef>
                <a:spcPts val="1000"/>
              </a:spcBef>
              <a:spcAft>
                <a:spcPts val="0"/>
              </a:spcAft>
              <a:buClr>
                <a:schemeClr val="dk1"/>
              </a:buClr>
              <a:buSzPts val="4267"/>
              <a:buFont typeface="Arial"/>
              <a:buNone/>
              <a:defRPr sz="4267" b="1" i="0" cap="none">
                <a:latin typeface="Arial"/>
                <a:ea typeface="Arial"/>
                <a:cs typeface="Arial"/>
                <a:sym typeface="Aria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5" name="Google Shape;25;p3"/>
          <p:cNvSpPr txBox="1">
            <a:spLocks noGrp="1"/>
          </p:cNvSpPr>
          <p:nvPr>
            <p:ph type="body" idx="2"/>
          </p:nvPr>
        </p:nvSpPr>
        <p:spPr>
          <a:xfrm>
            <a:off x="977881" y="1431042"/>
            <a:ext cx="3878238" cy="514349"/>
          </a:xfrm>
          <a:prstGeom prst="rect">
            <a:avLst/>
          </a:prstGeom>
          <a:noFill/>
          <a:ln>
            <a:noFill/>
          </a:ln>
        </p:spPr>
        <p:txBody>
          <a:bodyPr spcFirstLastPara="1" wrap="square" lIns="0" tIns="0" rIns="0" bIns="0" anchor="t" anchorCtr="0">
            <a:noAutofit/>
          </a:bodyPr>
          <a:lstStyle>
            <a:lvl1pPr marL="457200" lvl="0" indent="-228600" algn="l">
              <a:lnSpc>
                <a:spcPct val="90000"/>
              </a:lnSpc>
              <a:spcBef>
                <a:spcPts val="1000"/>
              </a:spcBef>
              <a:spcAft>
                <a:spcPts val="0"/>
              </a:spcAft>
              <a:buClr>
                <a:schemeClr val="lt2"/>
              </a:buClr>
              <a:buSzPts val="3200"/>
              <a:buFont typeface="Arial"/>
              <a:buNone/>
              <a:defRPr sz="3200" b="1" i="0">
                <a:solidFill>
                  <a:schemeClr val="lt2"/>
                </a:solidFill>
                <a:latin typeface="Arial"/>
                <a:ea typeface="Arial"/>
                <a:cs typeface="Arial"/>
                <a:sym typeface="Aria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6" name="Google Shape;26;p3"/>
          <p:cNvSpPr txBox="1">
            <a:spLocks noGrp="1"/>
          </p:cNvSpPr>
          <p:nvPr>
            <p:ph type="body" idx="3"/>
          </p:nvPr>
        </p:nvSpPr>
        <p:spPr>
          <a:xfrm>
            <a:off x="977881" y="2453602"/>
            <a:ext cx="2700649" cy="619657"/>
          </a:xfrm>
          <a:prstGeom prst="rect">
            <a:avLst/>
          </a:prstGeom>
          <a:noFill/>
          <a:ln>
            <a:noFill/>
          </a:ln>
        </p:spPr>
        <p:txBody>
          <a:bodyPr spcFirstLastPara="1" wrap="square" lIns="0" tIns="0" rIns="0" bIns="0" anchor="t" anchorCtr="0">
            <a:noAutofit/>
          </a:bodyPr>
          <a:lstStyle>
            <a:lvl1pPr marL="457200" lvl="0" indent="-228600" algn="l">
              <a:lnSpc>
                <a:spcPct val="90000"/>
              </a:lnSpc>
              <a:spcBef>
                <a:spcPts val="1000"/>
              </a:spcBef>
              <a:spcAft>
                <a:spcPts val="0"/>
              </a:spcAft>
              <a:buClr>
                <a:schemeClr val="dk1"/>
              </a:buClr>
              <a:buSzPts val="1467"/>
              <a:buFont typeface="Arial"/>
              <a:buNone/>
              <a:defRPr sz="1467" b="0" i="0">
                <a:latin typeface="Arial"/>
                <a:ea typeface="Arial"/>
                <a:cs typeface="Arial"/>
                <a:sym typeface="Aria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27" name="Google Shape;27;p3"/>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a:off x="485057" y="5424968"/>
            <a:ext cx="3205396" cy="993108"/>
          </a:xfrm>
          <a:prstGeom prst="rect">
            <a:avLst/>
          </a:prstGeom>
          <a:noFill/>
          <a:ln>
            <a:noFill/>
          </a:ln>
        </p:spPr>
      </p:pic>
      <p:sp>
        <p:nvSpPr>
          <p:cNvPr id="28" name="Google Shape;28;p3"/>
          <p:cNvSpPr/>
          <p:nvPr/>
        </p:nvSpPr>
        <p:spPr>
          <a:xfrm>
            <a:off x="977881" y="469568"/>
            <a:ext cx="3072400" cy="48000"/>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3200" b="0" i="0" u="none" strike="noStrike" cap="none">
              <a:solidFill>
                <a:schemeClr val="lt1"/>
              </a:solidFill>
              <a:latin typeface="Calibri"/>
              <a:ea typeface="Calibri"/>
              <a:cs typeface="Calibri"/>
              <a:sym typeface="Calibri"/>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8_Benutzerdefiniertes Layout">
  <p:cSld name="8_Benutzerdefiniertes Layout">
    <p:spTree>
      <p:nvGrpSpPr>
        <p:cNvPr id="1" name="Shape 151"/>
        <p:cNvGrpSpPr/>
        <p:nvPr/>
      </p:nvGrpSpPr>
      <p:grpSpPr>
        <a:xfrm>
          <a:off x="0" y="0"/>
          <a:ext cx="0" cy="0"/>
          <a:chOff x="0" y="0"/>
          <a:chExt cx="0" cy="0"/>
        </a:xfrm>
      </p:grpSpPr>
      <p:pic>
        <p:nvPicPr>
          <p:cNvPr id="152" name="Google Shape;152;p21"/>
          <p:cNvPicPr preferRelativeResize="0"/>
          <p:nvPr/>
        </p:nvPicPr>
        <p:blipFill rotWithShape="1">
          <a:blip r:embed="rId2">
            <a:alphaModFix/>
          </a:blip>
          <a:srcRect/>
          <a:stretch/>
        </p:blipFill>
        <p:spPr>
          <a:xfrm>
            <a:off x="678" y="0"/>
            <a:ext cx="12190644" cy="6858000"/>
          </a:xfrm>
          <a:prstGeom prst="rect">
            <a:avLst/>
          </a:prstGeom>
          <a:noFill/>
          <a:ln>
            <a:noFill/>
          </a:ln>
        </p:spPr>
      </p:pic>
      <p:sp>
        <p:nvSpPr>
          <p:cNvPr id="153" name="Google Shape;153;p21"/>
          <p:cNvSpPr/>
          <p:nvPr/>
        </p:nvSpPr>
        <p:spPr>
          <a:xfrm>
            <a:off x="5842188" y="2538210"/>
            <a:ext cx="3072400" cy="4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3200">
              <a:solidFill>
                <a:schemeClr val="lt1"/>
              </a:solidFill>
              <a:latin typeface="Calibri"/>
              <a:ea typeface="Calibri"/>
              <a:cs typeface="Calibri"/>
              <a:sym typeface="Calibri"/>
            </a:endParaRPr>
          </a:p>
        </p:txBody>
      </p:sp>
      <p:sp>
        <p:nvSpPr>
          <p:cNvPr id="154" name="Google Shape;154;p21"/>
          <p:cNvSpPr txBox="1">
            <a:spLocks noGrp="1"/>
          </p:cNvSpPr>
          <p:nvPr>
            <p:ph type="body" idx="1"/>
          </p:nvPr>
        </p:nvSpPr>
        <p:spPr>
          <a:xfrm>
            <a:off x="5842188" y="2750968"/>
            <a:ext cx="5966807" cy="619253"/>
          </a:xfrm>
          <a:prstGeom prst="rect">
            <a:avLst/>
          </a:prstGeom>
          <a:noFill/>
          <a:ln>
            <a:noFill/>
          </a:ln>
        </p:spPr>
        <p:txBody>
          <a:bodyPr spcFirstLastPara="1" wrap="square" lIns="0" tIns="0" rIns="0" bIns="0" anchor="t" anchorCtr="0">
            <a:noAutofit/>
          </a:bodyPr>
          <a:lstStyle>
            <a:lvl1pPr marL="457200" lvl="0" indent="-228600" algn="l">
              <a:lnSpc>
                <a:spcPct val="90000"/>
              </a:lnSpc>
              <a:spcBef>
                <a:spcPts val="1000"/>
              </a:spcBef>
              <a:spcAft>
                <a:spcPts val="0"/>
              </a:spcAft>
              <a:buClr>
                <a:schemeClr val="lt1"/>
              </a:buClr>
              <a:buSzPts val="4267"/>
              <a:buFont typeface="Arial"/>
              <a:buNone/>
              <a:defRPr sz="4267" b="1" i="0" cap="none">
                <a:solidFill>
                  <a:schemeClr val="lt1"/>
                </a:solidFill>
                <a:latin typeface="Arial"/>
                <a:ea typeface="Arial"/>
                <a:cs typeface="Arial"/>
                <a:sym typeface="Aria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55" name="Google Shape;155;p21"/>
          <p:cNvSpPr txBox="1">
            <a:spLocks noGrp="1"/>
          </p:cNvSpPr>
          <p:nvPr>
            <p:ph type="body" idx="2"/>
          </p:nvPr>
        </p:nvSpPr>
        <p:spPr>
          <a:xfrm>
            <a:off x="5842189" y="3499684"/>
            <a:ext cx="5966806" cy="514349"/>
          </a:xfrm>
          <a:prstGeom prst="rect">
            <a:avLst/>
          </a:prstGeom>
          <a:noFill/>
          <a:ln>
            <a:noFill/>
          </a:ln>
        </p:spPr>
        <p:txBody>
          <a:bodyPr spcFirstLastPara="1" wrap="square" lIns="0" tIns="0" rIns="0" bIns="0" anchor="t" anchorCtr="0">
            <a:noAutofit/>
          </a:bodyPr>
          <a:lstStyle>
            <a:lvl1pPr marL="457200" lvl="0" indent="-228600" algn="l">
              <a:lnSpc>
                <a:spcPct val="90000"/>
              </a:lnSpc>
              <a:spcBef>
                <a:spcPts val="1000"/>
              </a:spcBef>
              <a:spcAft>
                <a:spcPts val="0"/>
              </a:spcAft>
              <a:buClr>
                <a:srgbClr val="D8D8D8"/>
              </a:buClr>
              <a:buSzPts val="3200"/>
              <a:buFont typeface="Arial"/>
              <a:buNone/>
              <a:defRPr sz="3200" b="1" i="0">
                <a:solidFill>
                  <a:srgbClr val="D8D8D8"/>
                </a:solidFill>
                <a:latin typeface="Arial"/>
                <a:ea typeface="Arial"/>
                <a:cs typeface="Arial"/>
                <a:sym typeface="Aria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156" name="Google Shape;156;p21"/>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a:off x="485057" y="5424968"/>
            <a:ext cx="3205396" cy="993108"/>
          </a:xfrm>
          <a:prstGeom prst="rect">
            <a:avLst/>
          </a:prstGeom>
          <a:noFill/>
          <a:ln>
            <a:noFill/>
          </a:ln>
        </p:spPr>
      </p:pic>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9_Benutzerdefiniertes Layout">
  <p:cSld name="9_Benutzerdefiniertes Layout">
    <p:spTree>
      <p:nvGrpSpPr>
        <p:cNvPr id="1" name="Shape 157"/>
        <p:cNvGrpSpPr/>
        <p:nvPr/>
      </p:nvGrpSpPr>
      <p:grpSpPr>
        <a:xfrm>
          <a:off x="0" y="0"/>
          <a:ext cx="0" cy="0"/>
          <a:chOff x="0" y="0"/>
          <a:chExt cx="0" cy="0"/>
        </a:xfrm>
      </p:grpSpPr>
      <p:pic>
        <p:nvPicPr>
          <p:cNvPr id="158" name="Google Shape;158;p22"/>
          <p:cNvPicPr preferRelativeResize="0"/>
          <p:nvPr/>
        </p:nvPicPr>
        <p:blipFill rotWithShape="1">
          <a:blip r:embed="rId2">
            <a:alphaModFix/>
          </a:blip>
          <a:srcRect/>
          <a:stretch/>
        </p:blipFill>
        <p:spPr>
          <a:xfrm>
            <a:off x="0" y="2669"/>
            <a:ext cx="12192000" cy="6852661"/>
          </a:xfrm>
          <a:prstGeom prst="rect">
            <a:avLst/>
          </a:prstGeom>
          <a:noFill/>
          <a:ln>
            <a:noFill/>
          </a:ln>
        </p:spPr>
      </p:pic>
      <p:sp>
        <p:nvSpPr>
          <p:cNvPr id="159" name="Google Shape;159;p22"/>
          <p:cNvSpPr/>
          <p:nvPr/>
        </p:nvSpPr>
        <p:spPr>
          <a:xfrm>
            <a:off x="5842188" y="2538210"/>
            <a:ext cx="3072400" cy="4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3200">
              <a:solidFill>
                <a:schemeClr val="lt1"/>
              </a:solidFill>
              <a:latin typeface="Calibri"/>
              <a:ea typeface="Calibri"/>
              <a:cs typeface="Calibri"/>
              <a:sym typeface="Calibri"/>
            </a:endParaRPr>
          </a:p>
        </p:txBody>
      </p:sp>
      <p:pic>
        <p:nvPicPr>
          <p:cNvPr id="160" name="Google Shape;160;p22"/>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a:off x="485057" y="5424968"/>
            <a:ext cx="3205396" cy="993108"/>
          </a:xfrm>
          <a:prstGeom prst="rect">
            <a:avLst/>
          </a:prstGeom>
          <a:noFill/>
          <a:ln>
            <a:noFill/>
          </a:ln>
        </p:spPr>
      </p:pic>
      <p:sp>
        <p:nvSpPr>
          <p:cNvPr id="161" name="Google Shape;161;p22"/>
          <p:cNvSpPr txBox="1">
            <a:spLocks noGrp="1"/>
          </p:cNvSpPr>
          <p:nvPr>
            <p:ph type="body" idx="1"/>
          </p:nvPr>
        </p:nvSpPr>
        <p:spPr>
          <a:xfrm>
            <a:off x="5842188" y="2750968"/>
            <a:ext cx="5966807" cy="619253"/>
          </a:xfrm>
          <a:prstGeom prst="rect">
            <a:avLst/>
          </a:prstGeom>
          <a:noFill/>
          <a:ln>
            <a:noFill/>
          </a:ln>
        </p:spPr>
        <p:txBody>
          <a:bodyPr spcFirstLastPara="1" wrap="square" lIns="0" tIns="0" rIns="0" bIns="0" anchor="t" anchorCtr="0">
            <a:noAutofit/>
          </a:bodyPr>
          <a:lstStyle>
            <a:lvl1pPr marL="457200" lvl="0" indent="-228600" algn="l">
              <a:lnSpc>
                <a:spcPct val="90000"/>
              </a:lnSpc>
              <a:spcBef>
                <a:spcPts val="1000"/>
              </a:spcBef>
              <a:spcAft>
                <a:spcPts val="0"/>
              </a:spcAft>
              <a:buClr>
                <a:schemeClr val="lt1"/>
              </a:buClr>
              <a:buSzPts val="4267"/>
              <a:buFont typeface="Arial"/>
              <a:buNone/>
              <a:defRPr sz="4267" b="1" i="0" cap="none">
                <a:solidFill>
                  <a:schemeClr val="lt1"/>
                </a:solidFill>
                <a:latin typeface="Arial"/>
                <a:ea typeface="Arial"/>
                <a:cs typeface="Arial"/>
                <a:sym typeface="Aria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62" name="Google Shape;162;p22"/>
          <p:cNvSpPr txBox="1">
            <a:spLocks noGrp="1"/>
          </p:cNvSpPr>
          <p:nvPr>
            <p:ph type="body" idx="2"/>
          </p:nvPr>
        </p:nvSpPr>
        <p:spPr>
          <a:xfrm>
            <a:off x="5842189" y="3499684"/>
            <a:ext cx="5966806" cy="514349"/>
          </a:xfrm>
          <a:prstGeom prst="rect">
            <a:avLst/>
          </a:prstGeom>
          <a:noFill/>
          <a:ln>
            <a:noFill/>
          </a:ln>
        </p:spPr>
        <p:txBody>
          <a:bodyPr spcFirstLastPara="1" wrap="square" lIns="0" tIns="0" rIns="0" bIns="0" anchor="t" anchorCtr="0">
            <a:noAutofit/>
          </a:bodyPr>
          <a:lstStyle>
            <a:lvl1pPr marL="457200" lvl="0" indent="-228600" algn="l">
              <a:lnSpc>
                <a:spcPct val="90000"/>
              </a:lnSpc>
              <a:spcBef>
                <a:spcPts val="1000"/>
              </a:spcBef>
              <a:spcAft>
                <a:spcPts val="0"/>
              </a:spcAft>
              <a:buClr>
                <a:srgbClr val="D8D8D8"/>
              </a:buClr>
              <a:buSzPts val="3200"/>
              <a:buFont typeface="Arial"/>
              <a:buNone/>
              <a:defRPr sz="3200" b="1" i="0">
                <a:solidFill>
                  <a:srgbClr val="D8D8D8"/>
                </a:solidFill>
                <a:latin typeface="Arial"/>
                <a:ea typeface="Arial"/>
                <a:cs typeface="Arial"/>
                <a:sym typeface="Aria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10_Benutzerdefiniertes Layout">
  <p:cSld name="10_Benutzerdefiniertes Layout">
    <p:spTree>
      <p:nvGrpSpPr>
        <p:cNvPr id="1" name="Shape 163"/>
        <p:cNvGrpSpPr/>
        <p:nvPr/>
      </p:nvGrpSpPr>
      <p:grpSpPr>
        <a:xfrm>
          <a:off x="0" y="0"/>
          <a:ext cx="0" cy="0"/>
          <a:chOff x="0" y="0"/>
          <a:chExt cx="0" cy="0"/>
        </a:xfrm>
      </p:grpSpPr>
      <p:pic>
        <p:nvPicPr>
          <p:cNvPr id="164" name="Google Shape;164;p23"/>
          <p:cNvPicPr preferRelativeResize="0"/>
          <p:nvPr/>
        </p:nvPicPr>
        <p:blipFill rotWithShape="1">
          <a:blip r:embed="rId2">
            <a:alphaModFix/>
          </a:blip>
          <a:srcRect/>
          <a:stretch/>
        </p:blipFill>
        <p:spPr>
          <a:xfrm>
            <a:off x="3728" y="0"/>
            <a:ext cx="12184543" cy="6858000"/>
          </a:xfrm>
          <a:prstGeom prst="rect">
            <a:avLst/>
          </a:prstGeom>
          <a:noFill/>
          <a:ln>
            <a:noFill/>
          </a:ln>
        </p:spPr>
      </p:pic>
      <p:sp>
        <p:nvSpPr>
          <p:cNvPr id="165" name="Google Shape;165;p23"/>
          <p:cNvSpPr/>
          <p:nvPr/>
        </p:nvSpPr>
        <p:spPr>
          <a:xfrm>
            <a:off x="5842188" y="2538210"/>
            <a:ext cx="3072400" cy="4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3200">
              <a:solidFill>
                <a:schemeClr val="lt1"/>
              </a:solidFill>
              <a:latin typeface="Calibri"/>
              <a:ea typeface="Calibri"/>
              <a:cs typeface="Calibri"/>
              <a:sym typeface="Calibri"/>
            </a:endParaRPr>
          </a:p>
        </p:txBody>
      </p:sp>
      <p:pic>
        <p:nvPicPr>
          <p:cNvPr id="166" name="Google Shape;166;p23"/>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a:off x="485057" y="5424968"/>
            <a:ext cx="3205396" cy="993108"/>
          </a:xfrm>
          <a:prstGeom prst="rect">
            <a:avLst/>
          </a:prstGeom>
          <a:noFill/>
          <a:ln>
            <a:noFill/>
          </a:ln>
        </p:spPr>
      </p:pic>
      <p:sp>
        <p:nvSpPr>
          <p:cNvPr id="167" name="Google Shape;167;p23"/>
          <p:cNvSpPr txBox="1">
            <a:spLocks noGrp="1"/>
          </p:cNvSpPr>
          <p:nvPr>
            <p:ph type="body" idx="1"/>
          </p:nvPr>
        </p:nvSpPr>
        <p:spPr>
          <a:xfrm>
            <a:off x="5842188" y="2750968"/>
            <a:ext cx="5966807" cy="619253"/>
          </a:xfrm>
          <a:prstGeom prst="rect">
            <a:avLst/>
          </a:prstGeom>
          <a:noFill/>
          <a:ln>
            <a:noFill/>
          </a:ln>
        </p:spPr>
        <p:txBody>
          <a:bodyPr spcFirstLastPara="1" wrap="square" lIns="0" tIns="0" rIns="0" bIns="0" anchor="t" anchorCtr="0">
            <a:noAutofit/>
          </a:bodyPr>
          <a:lstStyle>
            <a:lvl1pPr marL="457200" lvl="0" indent="-228600" algn="l">
              <a:lnSpc>
                <a:spcPct val="90000"/>
              </a:lnSpc>
              <a:spcBef>
                <a:spcPts val="1000"/>
              </a:spcBef>
              <a:spcAft>
                <a:spcPts val="0"/>
              </a:spcAft>
              <a:buClr>
                <a:schemeClr val="lt1"/>
              </a:buClr>
              <a:buSzPts val="4267"/>
              <a:buFont typeface="Arial"/>
              <a:buNone/>
              <a:defRPr sz="4267" b="1" i="0" cap="none">
                <a:solidFill>
                  <a:schemeClr val="lt1"/>
                </a:solidFill>
                <a:latin typeface="Arial"/>
                <a:ea typeface="Arial"/>
                <a:cs typeface="Arial"/>
                <a:sym typeface="Aria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68" name="Google Shape;168;p23"/>
          <p:cNvSpPr txBox="1">
            <a:spLocks noGrp="1"/>
          </p:cNvSpPr>
          <p:nvPr>
            <p:ph type="body" idx="2"/>
          </p:nvPr>
        </p:nvSpPr>
        <p:spPr>
          <a:xfrm>
            <a:off x="5842189" y="3499684"/>
            <a:ext cx="5966806" cy="514349"/>
          </a:xfrm>
          <a:prstGeom prst="rect">
            <a:avLst/>
          </a:prstGeom>
          <a:noFill/>
          <a:ln>
            <a:noFill/>
          </a:ln>
        </p:spPr>
        <p:txBody>
          <a:bodyPr spcFirstLastPara="1" wrap="square" lIns="0" tIns="0" rIns="0" bIns="0" anchor="t" anchorCtr="0">
            <a:noAutofit/>
          </a:bodyPr>
          <a:lstStyle>
            <a:lvl1pPr marL="457200" lvl="0" indent="-228600" algn="l">
              <a:lnSpc>
                <a:spcPct val="90000"/>
              </a:lnSpc>
              <a:spcBef>
                <a:spcPts val="1000"/>
              </a:spcBef>
              <a:spcAft>
                <a:spcPts val="0"/>
              </a:spcAft>
              <a:buClr>
                <a:srgbClr val="D8D8D8"/>
              </a:buClr>
              <a:buSzPts val="3200"/>
              <a:buFont typeface="Arial"/>
              <a:buNone/>
              <a:defRPr sz="3200" b="1" i="0">
                <a:solidFill>
                  <a:srgbClr val="D8D8D8"/>
                </a:solidFill>
                <a:latin typeface="Arial"/>
                <a:ea typeface="Arial"/>
                <a:cs typeface="Arial"/>
                <a:sym typeface="Aria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11_Benutzerdefiniertes Layout">
  <p:cSld name="11_Benutzerdefiniertes Layout">
    <p:spTree>
      <p:nvGrpSpPr>
        <p:cNvPr id="1" name="Shape 169"/>
        <p:cNvGrpSpPr/>
        <p:nvPr/>
      </p:nvGrpSpPr>
      <p:grpSpPr>
        <a:xfrm>
          <a:off x="0" y="0"/>
          <a:ext cx="0" cy="0"/>
          <a:chOff x="0" y="0"/>
          <a:chExt cx="0" cy="0"/>
        </a:xfrm>
      </p:grpSpPr>
      <p:pic>
        <p:nvPicPr>
          <p:cNvPr id="170" name="Google Shape;170;p24"/>
          <p:cNvPicPr preferRelativeResize="0"/>
          <p:nvPr/>
        </p:nvPicPr>
        <p:blipFill rotWithShape="1">
          <a:blip r:embed="rId2">
            <a:alphaModFix/>
          </a:blip>
          <a:srcRect/>
          <a:stretch/>
        </p:blipFill>
        <p:spPr>
          <a:xfrm>
            <a:off x="0" y="1334"/>
            <a:ext cx="12192000" cy="6855332"/>
          </a:xfrm>
          <a:prstGeom prst="rect">
            <a:avLst/>
          </a:prstGeom>
          <a:noFill/>
          <a:ln>
            <a:noFill/>
          </a:ln>
        </p:spPr>
      </p:pic>
      <p:sp>
        <p:nvSpPr>
          <p:cNvPr id="171" name="Google Shape;171;p24"/>
          <p:cNvSpPr/>
          <p:nvPr/>
        </p:nvSpPr>
        <p:spPr>
          <a:xfrm>
            <a:off x="5842188" y="2538210"/>
            <a:ext cx="3072400" cy="4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3200">
              <a:solidFill>
                <a:schemeClr val="lt1"/>
              </a:solidFill>
              <a:latin typeface="Calibri"/>
              <a:ea typeface="Calibri"/>
              <a:cs typeface="Calibri"/>
              <a:sym typeface="Calibri"/>
            </a:endParaRPr>
          </a:p>
        </p:txBody>
      </p:sp>
      <p:pic>
        <p:nvPicPr>
          <p:cNvPr id="172" name="Google Shape;172;p24"/>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a:off x="485057" y="5424968"/>
            <a:ext cx="3205396" cy="993108"/>
          </a:xfrm>
          <a:prstGeom prst="rect">
            <a:avLst/>
          </a:prstGeom>
          <a:noFill/>
          <a:ln>
            <a:noFill/>
          </a:ln>
        </p:spPr>
      </p:pic>
      <p:sp>
        <p:nvSpPr>
          <p:cNvPr id="173" name="Google Shape;173;p24"/>
          <p:cNvSpPr txBox="1">
            <a:spLocks noGrp="1"/>
          </p:cNvSpPr>
          <p:nvPr>
            <p:ph type="body" idx="1"/>
          </p:nvPr>
        </p:nvSpPr>
        <p:spPr>
          <a:xfrm>
            <a:off x="5842188" y="2750968"/>
            <a:ext cx="5966807" cy="619253"/>
          </a:xfrm>
          <a:prstGeom prst="rect">
            <a:avLst/>
          </a:prstGeom>
          <a:noFill/>
          <a:ln>
            <a:noFill/>
          </a:ln>
        </p:spPr>
        <p:txBody>
          <a:bodyPr spcFirstLastPara="1" wrap="square" lIns="0" tIns="0" rIns="0" bIns="0" anchor="t" anchorCtr="0">
            <a:noAutofit/>
          </a:bodyPr>
          <a:lstStyle>
            <a:lvl1pPr marL="457200" lvl="0" indent="-228600" algn="l">
              <a:lnSpc>
                <a:spcPct val="90000"/>
              </a:lnSpc>
              <a:spcBef>
                <a:spcPts val="1000"/>
              </a:spcBef>
              <a:spcAft>
                <a:spcPts val="0"/>
              </a:spcAft>
              <a:buClr>
                <a:schemeClr val="lt1"/>
              </a:buClr>
              <a:buSzPts val="4267"/>
              <a:buFont typeface="Arial"/>
              <a:buNone/>
              <a:defRPr sz="4267" b="1" i="0" cap="none">
                <a:solidFill>
                  <a:schemeClr val="lt1"/>
                </a:solidFill>
                <a:latin typeface="Arial"/>
                <a:ea typeface="Arial"/>
                <a:cs typeface="Arial"/>
                <a:sym typeface="Aria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74" name="Google Shape;174;p24"/>
          <p:cNvSpPr txBox="1">
            <a:spLocks noGrp="1"/>
          </p:cNvSpPr>
          <p:nvPr>
            <p:ph type="body" idx="2"/>
          </p:nvPr>
        </p:nvSpPr>
        <p:spPr>
          <a:xfrm>
            <a:off x="5842189" y="3499684"/>
            <a:ext cx="5966806" cy="514349"/>
          </a:xfrm>
          <a:prstGeom prst="rect">
            <a:avLst/>
          </a:prstGeom>
          <a:noFill/>
          <a:ln>
            <a:noFill/>
          </a:ln>
        </p:spPr>
        <p:txBody>
          <a:bodyPr spcFirstLastPara="1" wrap="square" lIns="0" tIns="0" rIns="0" bIns="0" anchor="t" anchorCtr="0">
            <a:noAutofit/>
          </a:bodyPr>
          <a:lstStyle>
            <a:lvl1pPr marL="457200" lvl="0" indent="-228600" algn="l">
              <a:lnSpc>
                <a:spcPct val="90000"/>
              </a:lnSpc>
              <a:spcBef>
                <a:spcPts val="1000"/>
              </a:spcBef>
              <a:spcAft>
                <a:spcPts val="0"/>
              </a:spcAft>
              <a:buClr>
                <a:srgbClr val="D8D8D8"/>
              </a:buClr>
              <a:buSzPts val="3200"/>
              <a:buFont typeface="Arial"/>
              <a:buNone/>
              <a:defRPr sz="3200" b="1" i="0">
                <a:solidFill>
                  <a:srgbClr val="D8D8D8"/>
                </a:solidFill>
                <a:latin typeface="Arial"/>
                <a:ea typeface="Arial"/>
                <a:cs typeface="Arial"/>
                <a:sym typeface="Aria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12_Benutzerdefiniertes Layout">
  <p:cSld name="12_Benutzerdefiniertes Layout">
    <p:spTree>
      <p:nvGrpSpPr>
        <p:cNvPr id="1" name="Shape 175"/>
        <p:cNvGrpSpPr/>
        <p:nvPr/>
      </p:nvGrpSpPr>
      <p:grpSpPr>
        <a:xfrm>
          <a:off x="0" y="0"/>
          <a:ext cx="0" cy="0"/>
          <a:chOff x="0" y="0"/>
          <a:chExt cx="0" cy="0"/>
        </a:xfrm>
      </p:grpSpPr>
      <p:pic>
        <p:nvPicPr>
          <p:cNvPr id="176" name="Google Shape;176;p25"/>
          <p:cNvPicPr preferRelativeResize="0"/>
          <p:nvPr/>
        </p:nvPicPr>
        <p:blipFill rotWithShape="1">
          <a:blip r:embed="rId2">
            <a:alphaModFix/>
          </a:blip>
          <a:srcRect/>
          <a:stretch/>
        </p:blipFill>
        <p:spPr>
          <a:xfrm>
            <a:off x="0" y="5720"/>
            <a:ext cx="12192000" cy="6846559"/>
          </a:xfrm>
          <a:prstGeom prst="rect">
            <a:avLst/>
          </a:prstGeom>
          <a:noFill/>
          <a:ln>
            <a:noFill/>
          </a:ln>
        </p:spPr>
      </p:pic>
      <p:sp>
        <p:nvSpPr>
          <p:cNvPr id="177" name="Google Shape;177;p25"/>
          <p:cNvSpPr/>
          <p:nvPr/>
        </p:nvSpPr>
        <p:spPr>
          <a:xfrm>
            <a:off x="5842188" y="2538210"/>
            <a:ext cx="3072400" cy="4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3200">
              <a:solidFill>
                <a:schemeClr val="lt1"/>
              </a:solidFill>
              <a:latin typeface="Calibri"/>
              <a:ea typeface="Calibri"/>
              <a:cs typeface="Calibri"/>
              <a:sym typeface="Calibri"/>
            </a:endParaRPr>
          </a:p>
        </p:txBody>
      </p:sp>
      <p:pic>
        <p:nvPicPr>
          <p:cNvPr id="178" name="Google Shape;178;p25"/>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a:off x="485057" y="5424968"/>
            <a:ext cx="3205396" cy="993108"/>
          </a:xfrm>
          <a:prstGeom prst="rect">
            <a:avLst/>
          </a:prstGeom>
          <a:noFill/>
          <a:ln>
            <a:noFill/>
          </a:ln>
        </p:spPr>
      </p:pic>
      <p:sp>
        <p:nvSpPr>
          <p:cNvPr id="179" name="Google Shape;179;p25"/>
          <p:cNvSpPr txBox="1">
            <a:spLocks noGrp="1"/>
          </p:cNvSpPr>
          <p:nvPr>
            <p:ph type="body" idx="1"/>
          </p:nvPr>
        </p:nvSpPr>
        <p:spPr>
          <a:xfrm>
            <a:off x="5842188" y="2750968"/>
            <a:ext cx="5966807" cy="619253"/>
          </a:xfrm>
          <a:prstGeom prst="rect">
            <a:avLst/>
          </a:prstGeom>
          <a:noFill/>
          <a:ln>
            <a:noFill/>
          </a:ln>
        </p:spPr>
        <p:txBody>
          <a:bodyPr spcFirstLastPara="1" wrap="square" lIns="0" tIns="0" rIns="0" bIns="0" anchor="t" anchorCtr="0">
            <a:noAutofit/>
          </a:bodyPr>
          <a:lstStyle>
            <a:lvl1pPr marL="457200" lvl="0" indent="-228600" algn="l">
              <a:lnSpc>
                <a:spcPct val="90000"/>
              </a:lnSpc>
              <a:spcBef>
                <a:spcPts val="1000"/>
              </a:spcBef>
              <a:spcAft>
                <a:spcPts val="0"/>
              </a:spcAft>
              <a:buClr>
                <a:schemeClr val="lt1"/>
              </a:buClr>
              <a:buSzPts val="4267"/>
              <a:buFont typeface="Arial"/>
              <a:buNone/>
              <a:defRPr sz="4267" b="1" i="0" cap="none">
                <a:solidFill>
                  <a:schemeClr val="lt1"/>
                </a:solidFill>
                <a:latin typeface="Arial"/>
                <a:ea typeface="Arial"/>
                <a:cs typeface="Arial"/>
                <a:sym typeface="Aria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80" name="Google Shape;180;p25"/>
          <p:cNvSpPr txBox="1">
            <a:spLocks noGrp="1"/>
          </p:cNvSpPr>
          <p:nvPr>
            <p:ph type="body" idx="2"/>
          </p:nvPr>
        </p:nvSpPr>
        <p:spPr>
          <a:xfrm>
            <a:off x="5842189" y="3499684"/>
            <a:ext cx="5966806" cy="514349"/>
          </a:xfrm>
          <a:prstGeom prst="rect">
            <a:avLst/>
          </a:prstGeom>
          <a:noFill/>
          <a:ln>
            <a:noFill/>
          </a:ln>
        </p:spPr>
        <p:txBody>
          <a:bodyPr spcFirstLastPara="1" wrap="square" lIns="0" tIns="0" rIns="0" bIns="0" anchor="t" anchorCtr="0">
            <a:noAutofit/>
          </a:bodyPr>
          <a:lstStyle>
            <a:lvl1pPr marL="457200" lvl="0" indent="-228600" algn="l">
              <a:lnSpc>
                <a:spcPct val="90000"/>
              </a:lnSpc>
              <a:spcBef>
                <a:spcPts val="1000"/>
              </a:spcBef>
              <a:spcAft>
                <a:spcPts val="0"/>
              </a:spcAft>
              <a:buClr>
                <a:srgbClr val="D8D8D8"/>
              </a:buClr>
              <a:buSzPts val="3200"/>
              <a:buFont typeface="Arial"/>
              <a:buNone/>
              <a:defRPr sz="3200" b="1" i="0">
                <a:solidFill>
                  <a:srgbClr val="D8D8D8"/>
                </a:solidFill>
                <a:latin typeface="Arial"/>
                <a:ea typeface="Arial"/>
                <a:cs typeface="Arial"/>
                <a:sym typeface="Aria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7_Benutzerdefiniertes Layout">
  <p:cSld name="7_Benutzerdefiniertes Layout">
    <p:spTree>
      <p:nvGrpSpPr>
        <p:cNvPr id="1" name="Shape 181"/>
        <p:cNvGrpSpPr/>
        <p:nvPr/>
      </p:nvGrpSpPr>
      <p:grpSpPr>
        <a:xfrm>
          <a:off x="0" y="0"/>
          <a:ext cx="0" cy="0"/>
          <a:chOff x="0" y="0"/>
          <a:chExt cx="0" cy="0"/>
        </a:xfrm>
      </p:grpSpPr>
      <p:pic>
        <p:nvPicPr>
          <p:cNvPr id="182" name="Google Shape;182;p26"/>
          <p:cNvPicPr preferRelativeResize="0"/>
          <p:nvPr/>
        </p:nvPicPr>
        <p:blipFill rotWithShape="1">
          <a:blip r:embed="rId2">
            <a:alphaModFix/>
          </a:blip>
          <a:srcRect/>
          <a:stretch/>
        </p:blipFill>
        <p:spPr>
          <a:xfrm>
            <a:off x="6350" y="0"/>
            <a:ext cx="12179300" cy="6858000"/>
          </a:xfrm>
          <a:prstGeom prst="rect">
            <a:avLst/>
          </a:prstGeom>
          <a:noFill/>
          <a:ln>
            <a:noFill/>
          </a:ln>
        </p:spPr>
      </p:pic>
      <p:sp>
        <p:nvSpPr>
          <p:cNvPr id="183" name="Google Shape;183;p26"/>
          <p:cNvSpPr/>
          <p:nvPr/>
        </p:nvSpPr>
        <p:spPr>
          <a:xfrm>
            <a:off x="977880" y="469568"/>
            <a:ext cx="3072400" cy="48000"/>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3200">
              <a:solidFill>
                <a:schemeClr val="lt1"/>
              </a:solidFill>
              <a:latin typeface="Calibri"/>
              <a:ea typeface="Calibri"/>
              <a:cs typeface="Calibri"/>
              <a:sym typeface="Calibri"/>
            </a:endParaRPr>
          </a:p>
        </p:txBody>
      </p:sp>
      <p:sp>
        <p:nvSpPr>
          <p:cNvPr id="184" name="Google Shape;184;p26"/>
          <p:cNvSpPr txBox="1">
            <a:spLocks noGrp="1"/>
          </p:cNvSpPr>
          <p:nvPr>
            <p:ph type="body" idx="1"/>
          </p:nvPr>
        </p:nvSpPr>
        <p:spPr>
          <a:xfrm>
            <a:off x="977880" y="682326"/>
            <a:ext cx="8525883" cy="619253"/>
          </a:xfrm>
          <a:prstGeom prst="rect">
            <a:avLst/>
          </a:prstGeom>
          <a:noFill/>
          <a:ln>
            <a:noFill/>
          </a:ln>
        </p:spPr>
        <p:txBody>
          <a:bodyPr spcFirstLastPara="1" wrap="square" lIns="0" tIns="0" rIns="0" bIns="0" anchor="t" anchorCtr="0">
            <a:noAutofit/>
          </a:bodyPr>
          <a:lstStyle>
            <a:lvl1pPr marL="457200" lvl="0" indent="-228600" algn="l">
              <a:lnSpc>
                <a:spcPct val="90000"/>
              </a:lnSpc>
              <a:spcBef>
                <a:spcPts val="1000"/>
              </a:spcBef>
              <a:spcAft>
                <a:spcPts val="0"/>
              </a:spcAft>
              <a:buClr>
                <a:schemeClr val="dk1"/>
              </a:buClr>
              <a:buSzPts val="4267"/>
              <a:buFont typeface="Arial"/>
              <a:buNone/>
              <a:defRPr sz="4267" b="1" i="0" cap="none">
                <a:solidFill>
                  <a:schemeClr val="dk1"/>
                </a:solidFill>
                <a:latin typeface="Arial"/>
                <a:ea typeface="Arial"/>
                <a:cs typeface="Arial"/>
                <a:sym typeface="Aria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85" name="Google Shape;185;p26"/>
          <p:cNvSpPr txBox="1">
            <a:spLocks noGrp="1"/>
          </p:cNvSpPr>
          <p:nvPr>
            <p:ph type="body" idx="2"/>
          </p:nvPr>
        </p:nvSpPr>
        <p:spPr>
          <a:xfrm>
            <a:off x="977881" y="1431042"/>
            <a:ext cx="8525882" cy="514349"/>
          </a:xfrm>
          <a:prstGeom prst="rect">
            <a:avLst/>
          </a:prstGeom>
          <a:noFill/>
          <a:ln>
            <a:noFill/>
          </a:ln>
        </p:spPr>
        <p:txBody>
          <a:bodyPr spcFirstLastPara="1" wrap="square" lIns="0" tIns="0" rIns="0" bIns="0" anchor="t" anchorCtr="0">
            <a:noAutofit/>
          </a:bodyPr>
          <a:lstStyle>
            <a:lvl1pPr marL="457200" lvl="0" indent="-228600" algn="l">
              <a:lnSpc>
                <a:spcPct val="90000"/>
              </a:lnSpc>
              <a:spcBef>
                <a:spcPts val="1000"/>
              </a:spcBef>
              <a:spcAft>
                <a:spcPts val="0"/>
              </a:spcAft>
              <a:buClr>
                <a:schemeClr val="dk2"/>
              </a:buClr>
              <a:buSzPts val="3200"/>
              <a:buFont typeface="Arial"/>
              <a:buNone/>
              <a:defRPr sz="3200" b="1" i="0">
                <a:solidFill>
                  <a:schemeClr val="dk2"/>
                </a:solidFill>
                <a:latin typeface="Arial"/>
                <a:ea typeface="Arial"/>
                <a:cs typeface="Arial"/>
                <a:sym typeface="Aria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186" name="Google Shape;186;p26"/>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a:off x="485057" y="5424968"/>
            <a:ext cx="3205396" cy="993108"/>
          </a:xfrm>
          <a:prstGeom prst="rect">
            <a:avLst/>
          </a:prstGeom>
          <a:noFill/>
          <a:ln>
            <a:noFill/>
          </a:ln>
        </p:spPr>
      </p:pic>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16_Benutzerdefiniertes Layout">
  <p:cSld name="16_Benutzerdefiniertes Layout">
    <p:spTree>
      <p:nvGrpSpPr>
        <p:cNvPr id="1" name="Shape 187"/>
        <p:cNvGrpSpPr/>
        <p:nvPr/>
      </p:nvGrpSpPr>
      <p:grpSpPr>
        <a:xfrm>
          <a:off x="0" y="0"/>
          <a:ext cx="0" cy="0"/>
          <a:chOff x="0" y="0"/>
          <a:chExt cx="0" cy="0"/>
        </a:xfrm>
      </p:grpSpPr>
      <p:pic>
        <p:nvPicPr>
          <p:cNvPr id="188" name="Google Shape;188;p27"/>
          <p:cNvPicPr preferRelativeResize="0"/>
          <p:nvPr/>
        </p:nvPicPr>
        <p:blipFill rotWithShape="1">
          <a:blip r:embed="rId2">
            <a:alphaModFix/>
          </a:blip>
          <a:srcRect/>
          <a:stretch/>
        </p:blipFill>
        <p:spPr>
          <a:xfrm>
            <a:off x="11558374" y="344279"/>
            <a:ext cx="309006" cy="461773"/>
          </a:xfrm>
          <a:prstGeom prst="rect">
            <a:avLst/>
          </a:prstGeom>
          <a:noFill/>
          <a:ln>
            <a:noFill/>
          </a:ln>
        </p:spPr>
      </p:pic>
      <p:sp>
        <p:nvSpPr>
          <p:cNvPr id="189" name="Google Shape;189;p27"/>
          <p:cNvSpPr txBox="1"/>
          <p:nvPr/>
        </p:nvSpPr>
        <p:spPr>
          <a:xfrm>
            <a:off x="8825245" y="6504875"/>
            <a:ext cx="2743200" cy="176536"/>
          </a:xfrm>
          <a:prstGeom prst="rect">
            <a:avLst/>
          </a:prstGeom>
          <a:noFill/>
          <a:ln>
            <a:noFill/>
          </a:ln>
        </p:spPr>
        <p:txBody>
          <a:bodyPr spcFirstLastPara="1" wrap="square" lIns="0" tIns="0" rIns="0" bIns="0" anchor="t" anchorCtr="0">
            <a:noAutofit/>
          </a:bodyPr>
          <a:lstStyle/>
          <a:p>
            <a:pPr marL="0" lvl="0" indent="0" algn="r" rtl="0">
              <a:spcBef>
                <a:spcPts val="0"/>
              </a:spcBef>
              <a:spcAft>
                <a:spcPts val="0"/>
              </a:spcAft>
              <a:buClr>
                <a:schemeClr val="dk1"/>
              </a:buClr>
              <a:buFont typeface="Arial"/>
              <a:buNone/>
            </a:pPr>
            <a:r>
              <a:rPr lang="de-DE" sz="1200">
                <a:solidFill>
                  <a:schemeClr val="lt2"/>
                </a:solidFill>
              </a:rPr>
              <a:t>28.02.2020</a:t>
            </a:r>
            <a:endParaRPr sz="1200">
              <a:solidFill>
                <a:schemeClr val="lt2"/>
              </a:solidFill>
              <a:latin typeface="Arial"/>
              <a:ea typeface="Arial"/>
              <a:cs typeface="Arial"/>
              <a:sym typeface="Arial"/>
            </a:endParaRPr>
          </a:p>
        </p:txBody>
      </p:sp>
      <p:sp>
        <p:nvSpPr>
          <p:cNvPr id="190" name="Google Shape;190;p27"/>
          <p:cNvSpPr txBox="1"/>
          <p:nvPr/>
        </p:nvSpPr>
        <p:spPr>
          <a:xfrm>
            <a:off x="1082928" y="6504875"/>
            <a:ext cx="4114800" cy="176536"/>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r>
              <a:rPr lang="de-DE" sz="1200">
                <a:solidFill>
                  <a:schemeClr val="lt2"/>
                </a:solidFill>
                <a:latin typeface="Arial"/>
                <a:ea typeface="Arial"/>
                <a:cs typeface="Arial"/>
                <a:sym typeface="Arial"/>
              </a:rPr>
              <a:t>German UPA e.V.</a:t>
            </a:r>
            <a:endParaRPr/>
          </a:p>
        </p:txBody>
      </p:sp>
      <p:sp>
        <p:nvSpPr>
          <p:cNvPr id="191" name="Google Shape;191;p27"/>
          <p:cNvSpPr txBox="1"/>
          <p:nvPr/>
        </p:nvSpPr>
        <p:spPr>
          <a:xfrm>
            <a:off x="591570" y="6504875"/>
            <a:ext cx="336173" cy="176536"/>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fld id="{00000000-1234-1234-1234-123412341234}" type="slidenum">
              <a:rPr lang="de-DE" sz="1200">
                <a:solidFill>
                  <a:schemeClr val="dk2"/>
                </a:solidFill>
                <a:latin typeface="Arial"/>
                <a:ea typeface="Arial"/>
                <a:cs typeface="Arial"/>
                <a:sym typeface="Arial"/>
              </a:rPr>
              <a:t>‹Nr.›</a:t>
            </a:fld>
            <a:endParaRPr sz="1200">
              <a:solidFill>
                <a:schemeClr val="dk2"/>
              </a:solidFill>
              <a:latin typeface="Arial"/>
              <a:ea typeface="Arial"/>
              <a:cs typeface="Arial"/>
              <a:sym typeface="Arial"/>
            </a:endParaRPr>
          </a:p>
        </p:txBody>
      </p:sp>
      <p:sp>
        <p:nvSpPr>
          <p:cNvPr id="192" name="Google Shape;192;p27"/>
          <p:cNvSpPr txBox="1">
            <a:spLocks noGrp="1"/>
          </p:cNvSpPr>
          <p:nvPr>
            <p:ph type="body" idx="1"/>
          </p:nvPr>
        </p:nvSpPr>
        <p:spPr>
          <a:xfrm>
            <a:off x="608345" y="846465"/>
            <a:ext cx="8280400" cy="360362"/>
          </a:xfrm>
          <a:prstGeom prst="rect">
            <a:avLst/>
          </a:prstGeom>
          <a:noFill/>
          <a:ln>
            <a:noFill/>
          </a:ln>
        </p:spPr>
        <p:txBody>
          <a:bodyPr spcFirstLastPara="1" wrap="square" lIns="0" tIns="0" rIns="0" bIns="0" anchor="t" anchorCtr="0">
            <a:noAutofit/>
          </a:bodyPr>
          <a:lstStyle>
            <a:lvl1pPr marL="457200" lvl="0" indent="-228600" algn="l">
              <a:lnSpc>
                <a:spcPct val="90000"/>
              </a:lnSpc>
              <a:spcBef>
                <a:spcPts val="1000"/>
              </a:spcBef>
              <a:spcAft>
                <a:spcPts val="0"/>
              </a:spcAft>
              <a:buClr>
                <a:schemeClr val="dk1"/>
              </a:buClr>
              <a:buSzPts val="2600"/>
              <a:buNone/>
              <a:defRPr sz="2600" b="1">
                <a:latin typeface="Arial"/>
                <a:ea typeface="Arial"/>
                <a:cs typeface="Arial"/>
                <a:sym typeface="Aria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93" name="Google Shape;193;p27"/>
          <p:cNvSpPr/>
          <p:nvPr/>
        </p:nvSpPr>
        <p:spPr>
          <a:xfrm>
            <a:off x="608345" y="601625"/>
            <a:ext cx="3072400" cy="48000"/>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3200">
              <a:solidFill>
                <a:schemeClr val="lt1"/>
              </a:solidFill>
              <a:latin typeface="Calibri"/>
              <a:ea typeface="Calibri"/>
              <a:cs typeface="Calibri"/>
              <a:sym typeface="Calibri"/>
            </a:endParaRPr>
          </a:p>
        </p:txBody>
      </p:sp>
      <p:sp>
        <p:nvSpPr>
          <p:cNvPr id="194" name="Google Shape;194;p27"/>
          <p:cNvSpPr txBox="1">
            <a:spLocks noGrp="1"/>
          </p:cNvSpPr>
          <p:nvPr>
            <p:ph type="body" idx="2"/>
          </p:nvPr>
        </p:nvSpPr>
        <p:spPr>
          <a:xfrm>
            <a:off x="608342" y="1632857"/>
            <a:ext cx="10960102" cy="4027713"/>
          </a:xfrm>
          <a:prstGeom prst="rect">
            <a:avLst/>
          </a:prstGeom>
          <a:noFill/>
          <a:ln>
            <a:noFill/>
          </a:ln>
        </p:spPr>
        <p:txBody>
          <a:bodyPr spcFirstLastPara="1" wrap="square" lIns="90000" tIns="46800" rIns="90000" bIns="46800" anchor="t" anchorCtr="0">
            <a:noAutofit/>
          </a:bodyPr>
          <a:lstStyle>
            <a:lvl1pPr marL="457200" lvl="0" indent="-323850" algn="l">
              <a:lnSpc>
                <a:spcPct val="90000"/>
              </a:lnSpc>
              <a:spcBef>
                <a:spcPts val="1000"/>
              </a:spcBef>
              <a:spcAft>
                <a:spcPts val="0"/>
              </a:spcAft>
              <a:buClr>
                <a:schemeClr val="dk1"/>
              </a:buClr>
              <a:buSzPts val="1500"/>
              <a:buChar char="•"/>
              <a:defRPr sz="1500">
                <a:latin typeface="Arial"/>
                <a:ea typeface="Arial"/>
                <a:cs typeface="Arial"/>
                <a:sym typeface="Aria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1_Benutzerdefiniertes Layout">
  <p:cSld name="1_Benutzerdefiniertes Layout">
    <p:spTree>
      <p:nvGrpSpPr>
        <p:cNvPr id="1" name="Shape 195"/>
        <p:cNvGrpSpPr/>
        <p:nvPr/>
      </p:nvGrpSpPr>
      <p:grpSpPr>
        <a:xfrm>
          <a:off x="0" y="0"/>
          <a:ext cx="0" cy="0"/>
          <a:chOff x="0" y="0"/>
          <a:chExt cx="0" cy="0"/>
        </a:xfrm>
      </p:grpSpPr>
      <p:sp>
        <p:nvSpPr>
          <p:cNvPr id="196" name="Google Shape;196;p28"/>
          <p:cNvSpPr txBox="1"/>
          <p:nvPr/>
        </p:nvSpPr>
        <p:spPr>
          <a:xfrm>
            <a:off x="8825245" y="6504875"/>
            <a:ext cx="2743200" cy="176536"/>
          </a:xfrm>
          <a:prstGeom prst="rect">
            <a:avLst/>
          </a:prstGeom>
          <a:noFill/>
          <a:ln>
            <a:noFill/>
          </a:ln>
        </p:spPr>
        <p:txBody>
          <a:bodyPr spcFirstLastPara="1" wrap="square" lIns="0" tIns="0" rIns="0" bIns="0" anchor="t" anchorCtr="0">
            <a:noAutofit/>
          </a:bodyPr>
          <a:lstStyle/>
          <a:p>
            <a:pPr marL="0" lvl="0" indent="0" algn="r" rtl="0">
              <a:spcBef>
                <a:spcPts val="0"/>
              </a:spcBef>
              <a:spcAft>
                <a:spcPts val="0"/>
              </a:spcAft>
              <a:buClr>
                <a:schemeClr val="dk1"/>
              </a:buClr>
              <a:buFont typeface="Arial"/>
              <a:buNone/>
            </a:pPr>
            <a:r>
              <a:rPr lang="de-DE" sz="1200">
                <a:solidFill>
                  <a:schemeClr val="lt2"/>
                </a:solidFill>
              </a:rPr>
              <a:t>28.02.2020</a:t>
            </a:r>
            <a:endParaRPr sz="1200">
              <a:solidFill>
                <a:schemeClr val="lt2"/>
              </a:solidFill>
              <a:latin typeface="Arial"/>
              <a:ea typeface="Arial"/>
              <a:cs typeface="Arial"/>
              <a:sym typeface="Arial"/>
            </a:endParaRPr>
          </a:p>
        </p:txBody>
      </p:sp>
      <p:sp>
        <p:nvSpPr>
          <p:cNvPr id="197" name="Google Shape;197;p28"/>
          <p:cNvSpPr txBox="1"/>
          <p:nvPr/>
        </p:nvSpPr>
        <p:spPr>
          <a:xfrm>
            <a:off x="1082928" y="6504875"/>
            <a:ext cx="4114800" cy="176536"/>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r>
              <a:rPr lang="de-DE" sz="1200">
                <a:solidFill>
                  <a:schemeClr val="lt2"/>
                </a:solidFill>
                <a:latin typeface="Arial"/>
                <a:ea typeface="Arial"/>
                <a:cs typeface="Arial"/>
                <a:sym typeface="Arial"/>
              </a:rPr>
              <a:t>German UPA e.V.</a:t>
            </a:r>
            <a:endParaRPr/>
          </a:p>
        </p:txBody>
      </p:sp>
      <p:sp>
        <p:nvSpPr>
          <p:cNvPr id="198" name="Google Shape;198;p28"/>
          <p:cNvSpPr txBox="1"/>
          <p:nvPr/>
        </p:nvSpPr>
        <p:spPr>
          <a:xfrm>
            <a:off x="591570" y="6504875"/>
            <a:ext cx="336173" cy="176536"/>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fld id="{00000000-1234-1234-1234-123412341234}" type="slidenum">
              <a:rPr lang="de-DE" sz="1200">
                <a:solidFill>
                  <a:schemeClr val="dk2"/>
                </a:solidFill>
                <a:latin typeface="Arial"/>
                <a:ea typeface="Arial"/>
                <a:cs typeface="Arial"/>
                <a:sym typeface="Arial"/>
              </a:rPr>
              <a:t>‹Nr.›</a:t>
            </a:fld>
            <a:endParaRPr sz="1200">
              <a:solidFill>
                <a:schemeClr val="dk2"/>
              </a:solidFill>
              <a:latin typeface="Arial"/>
              <a:ea typeface="Arial"/>
              <a:cs typeface="Arial"/>
              <a:sym typeface="Arial"/>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Abschnitts-&#10;überschrift">
  <p:cSld name="Abschnitts-&#10;überschrift">
    <p:spTree>
      <p:nvGrpSpPr>
        <p:cNvPr id="1" name="Shape 199"/>
        <p:cNvGrpSpPr/>
        <p:nvPr/>
      </p:nvGrpSpPr>
      <p:grpSpPr>
        <a:xfrm>
          <a:off x="0" y="0"/>
          <a:ext cx="0" cy="0"/>
          <a:chOff x="0" y="0"/>
          <a:chExt cx="0" cy="0"/>
        </a:xfrm>
      </p:grpSpPr>
      <p:sp>
        <p:nvSpPr>
          <p:cNvPr id="200" name="Google Shape;200;p29"/>
          <p:cNvSpPr/>
          <p:nvPr/>
        </p:nvSpPr>
        <p:spPr>
          <a:xfrm>
            <a:off x="143786" y="142993"/>
            <a:ext cx="11904000" cy="6576000"/>
          </a:xfrm>
          <a:custGeom>
            <a:avLst/>
            <a:gdLst/>
            <a:ahLst/>
            <a:cxnLst/>
            <a:rect l="l" t="t" r="r" b="b"/>
            <a:pathLst>
              <a:path w="8641080" h="4608830" extrusionOk="0">
                <a:moveTo>
                  <a:pt x="0" y="0"/>
                </a:moveTo>
                <a:lnTo>
                  <a:pt x="8640958" y="0"/>
                </a:lnTo>
                <a:lnTo>
                  <a:pt x="8640958" y="4608510"/>
                </a:lnTo>
                <a:lnTo>
                  <a:pt x="0" y="4608510"/>
                </a:lnTo>
                <a:lnTo>
                  <a:pt x="0" y="0"/>
                </a:lnTo>
                <a:close/>
              </a:path>
            </a:pathLst>
          </a:custGeom>
          <a:solidFill>
            <a:srgbClr val="F2F2F2"/>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3200">
              <a:solidFill>
                <a:schemeClr val="dk1"/>
              </a:solidFill>
              <a:latin typeface="Calibri"/>
              <a:ea typeface="Calibri"/>
              <a:cs typeface="Calibri"/>
              <a:sym typeface="Calibri"/>
            </a:endParaRPr>
          </a:p>
        </p:txBody>
      </p:sp>
      <p:sp>
        <p:nvSpPr>
          <p:cNvPr id="201" name="Google Shape;201;p29"/>
          <p:cNvSpPr txBox="1">
            <a:spLocks noGrp="1"/>
          </p:cNvSpPr>
          <p:nvPr>
            <p:ph type="body" idx="1"/>
          </p:nvPr>
        </p:nvSpPr>
        <p:spPr>
          <a:xfrm>
            <a:off x="1488272" y="2980993"/>
            <a:ext cx="9180000" cy="900000"/>
          </a:xfrm>
          <a:prstGeom prst="rect">
            <a:avLst/>
          </a:prstGeom>
          <a:noFill/>
          <a:ln>
            <a:noFill/>
          </a:ln>
        </p:spPr>
        <p:txBody>
          <a:bodyPr spcFirstLastPara="1" wrap="square" lIns="0" tIns="0" rIns="0" bIns="0" anchor="ctr" anchorCtr="0">
            <a:noAutofit/>
          </a:bodyPr>
          <a:lstStyle>
            <a:lvl1pPr marL="457200" lvl="0" indent="-228600" algn="ctr">
              <a:lnSpc>
                <a:spcPct val="90000"/>
              </a:lnSpc>
              <a:spcBef>
                <a:spcPts val="1000"/>
              </a:spcBef>
              <a:spcAft>
                <a:spcPts val="0"/>
              </a:spcAft>
              <a:buClr>
                <a:schemeClr val="dk1"/>
              </a:buClr>
              <a:buSzPts val="4000"/>
              <a:buNone/>
              <a:defRPr sz="4000" b="1">
                <a:latin typeface="Arial"/>
                <a:ea typeface="Arial"/>
                <a:cs typeface="Arial"/>
                <a:sym typeface="Aria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02" name="Google Shape;202;p29"/>
          <p:cNvSpPr txBox="1">
            <a:spLocks noGrp="1"/>
          </p:cNvSpPr>
          <p:nvPr>
            <p:ph type="body" idx="2"/>
          </p:nvPr>
        </p:nvSpPr>
        <p:spPr>
          <a:xfrm>
            <a:off x="1488272" y="5986718"/>
            <a:ext cx="9180000" cy="180000"/>
          </a:xfrm>
          <a:prstGeom prst="rect">
            <a:avLst/>
          </a:prstGeom>
          <a:noFill/>
          <a:ln>
            <a:noFill/>
          </a:ln>
        </p:spPr>
        <p:txBody>
          <a:bodyPr spcFirstLastPara="1" wrap="square" lIns="0" tIns="0" rIns="0" bIns="0" anchor="ctr" anchorCtr="0">
            <a:noAutofit/>
          </a:bodyPr>
          <a:lstStyle>
            <a:lvl1pPr marL="457200" lvl="0" indent="-228600" algn="ctr">
              <a:lnSpc>
                <a:spcPct val="90000"/>
              </a:lnSpc>
              <a:spcBef>
                <a:spcPts val="1000"/>
              </a:spcBef>
              <a:spcAft>
                <a:spcPts val="0"/>
              </a:spcAft>
              <a:buClr>
                <a:schemeClr val="dk1"/>
              </a:buClr>
              <a:buSzPts val="1300"/>
              <a:buNone/>
              <a:defRPr sz="1300" b="0">
                <a:latin typeface="Arial"/>
                <a:ea typeface="Arial"/>
                <a:cs typeface="Arial"/>
                <a:sym typeface="Aria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Leer">
  <p:cSld name="Leer">
    <p:spTree>
      <p:nvGrpSpPr>
        <p:cNvPr id="1" name="Shape 203"/>
        <p:cNvGrpSpPr/>
        <p:nvPr/>
      </p:nvGrpSpPr>
      <p:grpSpPr>
        <a:xfrm>
          <a:off x="0" y="0"/>
          <a:ext cx="0" cy="0"/>
          <a:chOff x="0" y="0"/>
          <a:chExt cx="0" cy="0"/>
        </a:xfrm>
      </p:grpSpPr>
      <p:sp>
        <p:nvSpPr>
          <p:cNvPr id="204" name="Google Shape;204;p30"/>
          <p:cNvSpPr/>
          <p:nvPr/>
        </p:nvSpPr>
        <p:spPr>
          <a:xfrm>
            <a:off x="143011" y="142993"/>
            <a:ext cx="11905550" cy="6576000"/>
          </a:xfrm>
          <a:custGeom>
            <a:avLst/>
            <a:gdLst/>
            <a:ahLst/>
            <a:cxnLst/>
            <a:rect l="l" t="t" r="r" b="b"/>
            <a:pathLst>
              <a:path w="8641080" h="4608830" extrusionOk="0">
                <a:moveTo>
                  <a:pt x="0" y="0"/>
                </a:moveTo>
                <a:lnTo>
                  <a:pt x="8640958" y="0"/>
                </a:lnTo>
                <a:lnTo>
                  <a:pt x="8640958" y="4608510"/>
                </a:lnTo>
                <a:lnTo>
                  <a:pt x="0" y="4608510"/>
                </a:lnTo>
                <a:lnTo>
                  <a:pt x="0" y="0"/>
                </a:lnTo>
                <a:close/>
              </a:path>
            </a:pathLst>
          </a:custGeom>
          <a:solidFill>
            <a:srgbClr val="B4B4B4"/>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3200">
              <a:solidFill>
                <a:schemeClr val="dk1"/>
              </a:solidFill>
              <a:latin typeface="Calibri"/>
              <a:ea typeface="Calibri"/>
              <a:cs typeface="Calibri"/>
              <a:sym typeface="Calibri"/>
            </a:endParaRPr>
          </a:p>
        </p:txBody>
      </p:sp>
      <p:sp>
        <p:nvSpPr>
          <p:cNvPr id="205" name="Google Shape;205;p30"/>
          <p:cNvSpPr txBox="1">
            <a:spLocks noGrp="1"/>
          </p:cNvSpPr>
          <p:nvPr>
            <p:ph type="body" idx="1"/>
          </p:nvPr>
        </p:nvSpPr>
        <p:spPr>
          <a:xfrm>
            <a:off x="6919979" y="530101"/>
            <a:ext cx="5448979" cy="5801783"/>
          </a:xfrm>
          <a:prstGeom prst="rect">
            <a:avLst/>
          </a:prstGeom>
          <a:noFill/>
          <a:ln>
            <a:noFill/>
          </a:ln>
        </p:spPr>
        <p:txBody>
          <a:bodyPr spcFirstLastPara="1" wrap="square" lIns="0" tIns="0" rIns="0" bIns="0" anchor="ctr" anchorCtr="0">
            <a:noAutofit/>
          </a:bodyPr>
          <a:lstStyle>
            <a:lvl1pPr marL="457200" lvl="0" indent="-228600" algn="l">
              <a:lnSpc>
                <a:spcPct val="90000"/>
              </a:lnSpc>
              <a:spcBef>
                <a:spcPts val="1000"/>
              </a:spcBef>
              <a:spcAft>
                <a:spcPts val="0"/>
              </a:spcAft>
              <a:buClr>
                <a:schemeClr val="lt1"/>
              </a:buClr>
              <a:buSzPts val="38399"/>
              <a:buFont typeface="Arial"/>
              <a:buNone/>
              <a:defRPr sz="38399" b="1" i="0">
                <a:solidFill>
                  <a:schemeClr val="lt1"/>
                </a:solidFill>
                <a:latin typeface="Arial"/>
                <a:ea typeface="Arial"/>
                <a:cs typeface="Arial"/>
                <a:sym typeface="Aria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6_Benutzerdefiniertes Layout">
  <p:cSld name="6_Benutzerdefiniertes Layout">
    <p:spTree>
      <p:nvGrpSpPr>
        <p:cNvPr id="1" name="Shape 29"/>
        <p:cNvGrpSpPr/>
        <p:nvPr/>
      </p:nvGrpSpPr>
      <p:grpSpPr>
        <a:xfrm>
          <a:off x="0" y="0"/>
          <a:ext cx="0" cy="0"/>
          <a:chOff x="0" y="0"/>
          <a:chExt cx="0" cy="0"/>
        </a:xfrm>
      </p:grpSpPr>
      <p:sp>
        <p:nvSpPr>
          <p:cNvPr id="30" name="Google Shape;30;p4"/>
          <p:cNvSpPr/>
          <p:nvPr/>
        </p:nvSpPr>
        <p:spPr>
          <a:xfrm>
            <a:off x="143011" y="142993"/>
            <a:ext cx="11905550" cy="6576000"/>
          </a:xfrm>
          <a:custGeom>
            <a:avLst/>
            <a:gdLst/>
            <a:ahLst/>
            <a:cxnLst/>
            <a:rect l="l" t="t" r="r" b="b"/>
            <a:pathLst>
              <a:path w="8641080" h="4608830" extrusionOk="0">
                <a:moveTo>
                  <a:pt x="0" y="0"/>
                </a:moveTo>
                <a:lnTo>
                  <a:pt x="8640958" y="0"/>
                </a:lnTo>
                <a:lnTo>
                  <a:pt x="8640958" y="4608510"/>
                </a:lnTo>
                <a:lnTo>
                  <a:pt x="0" y="4608510"/>
                </a:lnTo>
                <a:lnTo>
                  <a:pt x="0" y="0"/>
                </a:lnTo>
                <a:close/>
              </a:path>
            </a:pathLst>
          </a:custGeom>
          <a:solidFill>
            <a:schemeClr val="dk2"/>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3200">
              <a:solidFill>
                <a:schemeClr val="dk1"/>
              </a:solidFill>
              <a:latin typeface="Calibri"/>
              <a:ea typeface="Calibri"/>
              <a:cs typeface="Calibri"/>
              <a:sym typeface="Calibri"/>
            </a:endParaRPr>
          </a:p>
        </p:txBody>
      </p:sp>
      <p:sp>
        <p:nvSpPr>
          <p:cNvPr id="31" name="Google Shape;31;p4"/>
          <p:cNvSpPr/>
          <p:nvPr/>
        </p:nvSpPr>
        <p:spPr>
          <a:xfrm>
            <a:off x="1049134" y="1715990"/>
            <a:ext cx="3077541" cy="45719"/>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2" name="Google Shape;32;p4"/>
          <p:cNvSpPr txBox="1">
            <a:spLocks noGrp="1"/>
          </p:cNvSpPr>
          <p:nvPr>
            <p:ph type="body" idx="1"/>
          </p:nvPr>
        </p:nvSpPr>
        <p:spPr>
          <a:xfrm>
            <a:off x="1049133" y="1762125"/>
            <a:ext cx="10999428" cy="2524125"/>
          </a:xfrm>
          <a:prstGeom prst="rect">
            <a:avLst/>
          </a:prstGeom>
          <a:noFill/>
          <a:ln>
            <a:noFill/>
          </a:ln>
        </p:spPr>
        <p:txBody>
          <a:bodyPr spcFirstLastPara="1" wrap="square" lIns="0" tIns="0" rIns="0" bIns="0" anchor="ctr" anchorCtr="0">
            <a:noAutofit/>
          </a:bodyPr>
          <a:lstStyle>
            <a:lvl1pPr marL="457200" lvl="0" indent="-228600" algn="l">
              <a:lnSpc>
                <a:spcPct val="90000"/>
              </a:lnSpc>
              <a:spcBef>
                <a:spcPts val="1000"/>
              </a:spcBef>
              <a:spcAft>
                <a:spcPts val="0"/>
              </a:spcAft>
              <a:buClr>
                <a:schemeClr val="lt1"/>
              </a:buClr>
              <a:buSzPts val="5000"/>
              <a:buNone/>
              <a:defRPr sz="5000" b="1">
                <a:solidFill>
                  <a:schemeClr val="lt1"/>
                </a:solidFill>
                <a:latin typeface="Arial"/>
                <a:ea typeface="Arial"/>
                <a:cs typeface="Arial"/>
                <a:sym typeface="Aria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3" name="Google Shape;33;p4"/>
          <p:cNvSpPr txBox="1">
            <a:spLocks noGrp="1"/>
          </p:cNvSpPr>
          <p:nvPr>
            <p:ph type="body" idx="2"/>
          </p:nvPr>
        </p:nvSpPr>
        <p:spPr>
          <a:xfrm>
            <a:off x="7921061" y="142993"/>
            <a:ext cx="4127500" cy="6032500"/>
          </a:xfrm>
          <a:prstGeom prst="rect">
            <a:avLst/>
          </a:prstGeom>
          <a:noFill/>
          <a:ln>
            <a:noFill/>
          </a:ln>
        </p:spPr>
        <p:txBody>
          <a:bodyPr spcFirstLastPara="1" wrap="square" lIns="0" tIns="0" rIns="0" bIns="0" anchor="ctr" anchorCtr="0">
            <a:noAutofit/>
          </a:bodyPr>
          <a:lstStyle>
            <a:lvl1pPr marL="457200" lvl="0" indent="-228600" algn="r">
              <a:lnSpc>
                <a:spcPct val="90000"/>
              </a:lnSpc>
              <a:spcBef>
                <a:spcPts val="1000"/>
              </a:spcBef>
              <a:spcAft>
                <a:spcPts val="0"/>
              </a:spcAft>
              <a:buClr>
                <a:schemeClr val="lt1"/>
              </a:buClr>
              <a:buSzPts val="24200"/>
              <a:buNone/>
              <a:defRPr sz="24200" b="1">
                <a:solidFill>
                  <a:schemeClr val="lt1"/>
                </a:solidFill>
                <a:latin typeface="Arial"/>
                <a:ea typeface="Arial"/>
                <a:cs typeface="Arial"/>
                <a:sym typeface="Aria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5_Benutzerdefiniertes Layout">
  <p:cSld name="5_Benutzerdefiniertes Layout">
    <p:spTree>
      <p:nvGrpSpPr>
        <p:cNvPr id="1" name="Shape 209"/>
        <p:cNvGrpSpPr/>
        <p:nvPr/>
      </p:nvGrpSpPr>
      <p:grpSpPr>
        <a:xfrm>
          <a:off x="0" y="0"/>
          <a:ext cx="0" cy="0"/>
          <a:chOff x="0" y="0"/>
          <a:chExt cx="0" cy="0"/>
        </a:xfrm>
      </p:grpSpPr>
      <p:pic>
        <p:nvPicPr>
          <p:cNvPr id="210" name="Google Shape;210;p32"/>
          <p:cNvPicPr preferRelativeResize="0"/>
          <p:nvPr/>
        </p:nvPicPr>
        <p:blipFill rotWithShape="1">
          <a:blip r:embed="rId2">
            <a:alphaModFix/>
          </a:blip>
          <a:srcRect/>
          <a:stretch/>
        </p:blipFill>
        <p:spPr>
          <a:xfrm flipH="1">
            <a:off x="0" y="0"/>
            <a:ext cx="12193588" cy="6858001"/>
          </a:xfrm>
          <a:prstGeom prst="rect">
            <a:avLst/>
          </a:prstGeom>
          <a:noFill/>
          <a:ln>
            <a:noFill/>
          </a:ln>
        </p:spPr>
      </p:pic>
      <p:sp>
        <p:nvSpPr>
          <p:cNvPr id="211" name="Google Shape;211;p32"/>
          <p:cNvSpPr/>
          <p:nvPr/>
        </p:nvSpPr>
        <p:spPr>
          <a:xfrm>
            <a:off x="0" y="4985173"/>
            <a:ext cx="12193500" cy="1872900"/>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3200" b="0" i="0" u="none" strike="noStrike" cap="none">
              <a:solidFill>
                <a:schemeClr val="lt1"/>
              </a:solidFill>
              <a:latin typeface="Calibri"/>
              <a:ea typeface="Calibri"/>
              <a:cs typeface="Calibri"/>
              <a:sym typeface="Calibri"/>
            </a:endParaRPr>
          </a:p>
        </p:txBody>
      </p:sp>
      <p:sp>
        <p:nvSpPr>
          <p:cNvPr id="212" name="Google Shape;212;p32"/>
          <p:cNvSpPr/>
          <p:nvPr/>
        </p:nvSpPr>
        <p:spPr>
          <a:xfrm>
            <a:off x="606992" y="0"/>
            <a:ext cx="4620000" cy="34545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3200" b="0" i="0" u="none" strike="noStrike" cap="none">
              <a:solidFill>
                <a:schemeClr val="lt1"/>
              </a:solidFill>
              <a:latin typeface="Calibri"/>
              <a:ea typeface="Calibri"/>
              <a:cs typeface="Calibri"/>
              <a:sym typeface="Calibri"/>
            </a:endParaRPr>
          </a:p>
        </p:txBody>
      </p:sp>
      <p:sp>
        <p:nvSpPr>
          <p:cNvPr id="213" name="Google Shape;213;p32"/>
          <p:cNvSpPr/>
          <p:nvPr/>
        </p:nvSpPr>
        <p:spPr>
          <a:xfrm>
            <a:off x="977881" y="469568"/>
            <a:ext cx="3072300" cy="48000"/>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3200" b="0" i="0" u="none" strike="noStrike" cap="none">
              <a:solidFill>
                <a:schemeClr val="lt1"/>
              </a:solidFill>
              <a:latin typeface="Calibri"/>
              <a:ea typeface="Calibri"/>
              <a:cs typeface="Calibri"/>
              <a:sym typeface="Calibri"/>
            </a:endParaRPr>
          </a:p>
        </p:txBody>
      </p:sp>
      <p:sp>
        <p:nvSpPr>
          <p:cNvPr id="214" name="Google Shape;214;p32"/>
          <p:cNvSpPr txBox="1">
            <a:spLocks noGrp="1"/>
          </p:cNvSpPr>
          <p:nvPr>
            <p:ph type="body" idx="1"/>
          </p:nvPr>
        </p:nvSpPr>
        <p:spPr>
          <a:xfrm>
            <a:off x="977881" y="682326"/>
            <a:ext cx="3878100" cy="619200"/>
          </a:xfrm>
          <a:prstGeom prst="rect">
            <a:avLst/>
          </a:prstGeom>
          <a:noFill/>
          <a:ln>
            <a:noFill/>
          </a:ln>
        </p:spPr>
        <p:txBody>
          <a:bodyPr spcFirstLastPara="1" wrap="square" lIns="0" tIns="0" rIns="0" bIns="0" anchor="t" anchorCtr="0">
            <a:noAutofit/>
          </a:bodyPr>
          <a:lstStyle>
            <a:lvl1pPr marL="457200" lvl="0" indent="-228600" algn="l" rtl="0">
              <a:lnSpc>
                <a:spcPct val="90000"/>
              </a:lnSpc>
              <a:spcBef>
                <a:spcPts val="1000"/>
              </a:spcBef>
              <a:spcAft>
                <a:spcPts val="0"/>
              </a:spcAft>
              <a:buClr>
                <a:schemeClr val="dk1"/>
              </a:buClr>
              <a:buSzPts val="4267"/>
              <a:buFont typeface="Arial"/>
              <a:buNone/>
              <a:defRPr sz="4267" b="1" i="0" cap="none">
                <a:latin typeface="Arial"/>
                <a:ea typeface="Arial"/>
                <a:cs typeface="Arial"/>
                <a:sym typeface="Arial"/>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215" name="Google Shape;215;p32"/>
          <p:cNvSpPr txBox="1">
            <a:spLocks noGrp="1"/>
          </p:cNvSpPr>
          <p:nvPr>
            <p:ph type="body" idx="2"/>
          </p:nvPr>
        </p:nvSpPr>
        <p:spPr>
          <a:xfrm>
            <a:off x="977881" y="1431042"/>
            <a:ext cx="3878100" cy="514200"/>
          </a:xfrm>
          <a:prstGeom prst="rect">
            <a:avLst/>
          </a:prstGeom>
          <a:noFill/>
          <a:ln>
            <a:noFill/>
          </a:ln>
        </p:spPr>
        <p:txBody>
          <a:bodyPr spcFirstLastPara="1" wrap="square" lIns="0" tIns="0" rIns="0" bIns="0" anchor="t" anchorCtr="0">
            <a:noAutofit/>
          </a:bodyPr>
          <a:lstStyle>
            <a:lvl1pPr marL="457200" lvl="0" indent="-228600" algn="l" rtl="0">
              <a:lnSpc>
                <a:spcPct val="90000"/>
              </a:lnSpc>
              <a:spcBef>
                <a:spcPts val="1000"/>
              </a:spcBef>
              <a:spcAft>
                <a:spcPts val="0"/>
              </a:spcAft>
              <a:buClr>
                <a:schemeClr val="lt2"/>
              </a:buClr>
              <a:buSzPts val="3200"/>
              <a:buFont typeface="Arial"/>
              <a:buNone/>
              <a:defRPr sz="3200" b="1" i="0">
                <a:solidFill>
                  <a:schemeClr val="lt2"/>
                </a:solidFill>
                <a:latin typeface="Arial"/>
                <a:ea typeface="Arial"/>
                <a:cs typeface="Arial"/>
                <a:sym typeface="Arial"/>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216" name="Google Shape;216;p32"/>
          <p:cNvSpPr txBox="1">
            <a:spLocks noGrp="1"/>
          </p:cNvSpPr>
          <p:nvPr>
            <p:ph type="body" idx="3"/>
          </p:nvPr>
        </p:nvSpPr>
        <p:spPr>
          <a:xfrm>
            <a:off x="977881" y="2453602"/>
            <a:ext cx="2700600" cy="619800"/>
          </a:xfrm>
          <a:prstGeom prst="rect">
            <a:avLst/>
          </a:prstGeom>
          <a:noFill/>
          <a:ln>
            <a:noFill/>
          </a:ln>
        </p:spPr>
        <p:txBody>
          <a:bodyPr spcFirstLastPara="1" wrap="square" lIns="0" tIns="0" rIns="0" bIns="0" anchor="t" anchorCtr="0">
            <a:noAutofit/>
          </a:bodyPr>
          <a:lstStyle>
            <a:lvl1pPr marL="457200" lvl="0" indent="-228600" algn="l" rtl="0">
              <a:lnSpc>
                <a:spcPct val="90000"/>
              </a:lnSpc>
              <a:spcBef>
                <a:spcPts val="1000"/>
              </a:spcBef>
              <a:spcAft>
                <a:spcPts val="0"/>
              </a:spcAft>
              <a:buClr>
                <a:schemeClr val="dk1"/>
              </a:buClr>
              <a:buSzPts val="1467"/>
              <a:buFont typeface="Arial"/>
              <a:buNone/>
              <a:defRPr sz="1467" b="0" i="0">
                <a:latin typeface="Arial"/>
                <a:ea typeface="Arial"/>
                <a:cs typeface="Arial"/>
                <a:sym typeface="Arial"/>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pic>
        <p:nvPicPr>
          <p:cNvPr id="217" name="Google Shape;217;p32"/>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a:off x="485057" y="5424968"/>
            <a:ext cx="3205394" cy="993108"/>
          </a:xfrm>
          <a:prstGeom prst="rect">
            <a:avLst/>
          </a:prstGeom>
          <a:noFill/>
          <a:ln>
            <a:noFill/>
          </a:ln>
        </p:spPr>
      </p:pic>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4_Benutzerdefiniertes Layout">
  <p:cSld name="4_Benutzerdefiniertes Layout">
    <p:spTree>
      <p:nvGrpSpPr>
        <p:cNvPr id="1" name="Shape 218"/>
        <p:cNvGrpSpPr/>
        <p:nvPr/>
      </p:nvGrpSpPr>
      <p:grpSpPr>
        <a:xfrm>
          <a:off x="0" y="0"/>
          <a:ext cx="0" cy="0"/>
          <a:chOff x="0" y="0"/>
          <a:chExt cx="0" cy="0"/>
        </a:xfrm>
      </p:grpSpPr>
      <p:pic>
        <p:nvPicPr>
          <p:cNvPr id="219" name="Google Shape;219;p33"/>
          <p:cNvPicPr preferRelativeResize="0"/>
          <p:nvPr/>
        </p:nvPicPr>
        <p:blipFill rotWithShape="1">
          <a:blip r:embed="rId2">
            <a:alphaModFix/>
          </a:blip>
          <a:srcRect/>
          <a:stretch/>
        </p:blipFill>
        <p:spPr>
          <a:xfrm>
            <a:off x="0" y="-1"/>
            <a:ext cx="12192001" cy="6865152"/>
          </a:xfrm>
          <a:prstGeom prst="rect">
            <a:avLst/>
          </a:prstGeom>
          <a:noFill/>
          <a:ln>
            <a:noFill/>
          </a:ln>
        </p:spPr>
      </p:pic>
      <p:sp>
        <p:nvSpPr>
          <p:cNvPr id="220" name="Google Shape;220;p33"/>
          <p:cNvSpPr/>
          <p:nvPr/>
        </p:nvSpPr>
        <p:spPr>
          <a:xfrm>
            <a:off x="606992" y="0"/>
            <a:ext cx="4620000" cy="34545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3200" b="0" i="0" u="none" strike="noStrike" cap="none">
              <a:solidFill>
                <a:schemeClr val="lt1"/>
              </a:solidFill>
              <a:latin typeface="Calibri"/>
              <a:ea typeface="Calibri"/>
              <a:cs typeface="Calibri"/>
              <a:sym typeface="Calibri"/>
            </a:endParaRPr>
          </a:p>
        </p:txBody>
      </p:sp>
      <p:sp>
        <p:nvSpPr>
          <p:cNvPr id="221" name="Google Shape;221;p33"/>
          <p:cNvSpPr txBox="1">
            <a:spLocks noGrp="1"/>
          </p:cNvSpPr>
          <p:nvPr>
            <p:ph type="body" idx="1"/>
          </p:nvPr>
        </p:nvSpPr>
        <p:spPr>
          <a:xfrm>
            <a:off x="977881" y="682326"/>
            <a:ext cx="3878100" cy="619200"/>
          </a:xfrm>
          <a:prstGeom prst="rect">
            <a:avLst/>
          </a:prstGeom>
          <a:noFill/>
          <a:ln>
            <a:noFill/>
          </a:ln>
        </p:spPr>
        <p:txBody>
          <a:bodyPr spcFirstLastPara="1" wrap="square" lIns="0" tIns="0" rIns="0" bIns="0" anchor="t" anchorCtr="0">
            <a:noAutofit/>
          </a:bodyPr>
          <a:lstStyle>
            <a:lvl1pPr marL="457200" lvl="0" indent="-228600" algn="l" rtl="0">
              <a:lnSpc>
                <a:spcPct val="90000"/>
              </a:lnSpc>
              <a:spcBef>
                <a:spcPts val="1000"/>
              </a:spcBef>
              <a:spcAft>
                <a:spcPts val="0"/>
              </a:spcAft>
              <a:buClr>
                <a:schemeClr val="dk1"/>
              </a:buClr>
              <a:buSzPts val="4267"/>
              <a:buFont typeface="Arial"/>
              <a:buNone/>
              <a:defRPr sz="4267" b="1" i="0" cap="none">
                <a:latin typeface="Arial"/>
                <a:ea typeface="Arial"/>
                <a:cs typeface="Arial"/>
                <a:sym typeface="Arial"/>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222" name="Google Shape;222;p33"/>
          <p:cNvSpPr txBox="1">
            <a:spLocks noGrp="1"/>
          </p:cNvSpPr>
          <p:nvPr>
            <p:ph type="body" idx="2"/>
          </p:nvPr>
        </p:nvSpPr>
        <p:spPr>
          <a:xfrm>
            <a:off x="977881" y="1431042"/>
            <a:ext cx="3878100" cy="514200"/>
          </a:xfrm>
          <a:prstGeom prst="rect">
            <a:avLst/>
          </a:prstGeom>
          <a:noFill/>
          <a:ln>
            <a:noFill/>
          </a:ln>
        </p:spPr>
        <p:txBody>
          <a:bodyPr spcFirstLastPara="1" wrap="square" lIns="0" tIns="0" rIns="0" bIns="0" anchor="t" anchorCtr="0">
            <a:noAutofit/>
          </a:bodyPr>
          <a:lstStyle>
            <a:lvl1pPr marL="457200" lvl="0" indent="-228600" algn="l" rtl="0">
              <a:lnSpc>
                <a:spcPct val="90000"/>
              </a:lnSpc>
              <a:spcBef>
                <a:spcPts val="1000"/>
              </a:spcBef>
              <a:spcAft>
                <a:spcPts val="0"/>
              </a:spcAft>
              <a:buClr>
                <a:schemeClr val="lt2"/>
              </a:buClr>
              <a:buSzPts val="3200"/>
              <a:buFont typeface="Arial"/>
              <a:buNone/>
              <a:defRPr sz="3200" b="1" i="0">
                <a:solidFill>
                  <a:schemeClr val="lt2"/>
                </a:solidFill>
                <a:latin typeface="Arial"/>
                <a:ea typeface="Arial"/>
                <a:cs typeface="Arial"/>
                <a:sym typeface="Arial"/>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223" name="Google Shape;223;p33"/>
          <p:cNvSpPr txBox="1">
            <a:spLocks noGrp="1"/>
          </p:cNvSpPr>
          <p:nvPr>
            <p:ph type="body" idx="3"/>
          </p:nvPr>
        </p:nvSpPr>
        <p:spPr>
          <a:xfrm>
            <a:off x="977881" y="2453602"/>
            <a:ext cx="2700600" cy="619800"/>
          </a:xfrm>
          <a:prstGeom prst="rect">
            <a:avLst/>
          </a:prstGeom>
          <a:noFill/>
          <a:ln>
            <a:noFill/>
          </a:ln>
        </p:spPr>
        <p:txBody>
          <a:bodyPr spcFirstLastPara="1" wrap="square" lIns="0" tIns="0" rIns="0" bIns="0" anchor="t" anchorCtr="0">
            <a:noAutofit/>
          </a:bodyPr>
          <a:lstStyle>
            <a:lvl1pPr marL="457200" lvl="0" indent="-228600" algn="l" rtl="0">
              <a:lnSpc>
                <a:spcPct val="90000"/>
              </a:lnSpc>
              <a:spcBef>
                <a:spcPts val="1000"/>
              </a:spcBef>
              <a:spcAft>
                <a:spcPts val="0"/>
              </a:spcAft>
              <a:buClr>
                <a:schemeClr val="dk1"/>
              </a:buClr>
              <a:buSzPts val="1467"/>
              <a:buFont typeface="Arial"/>
              <a:buNone/>
              <a:defRPr sz="1467" b="0" i="0">
                <a:latin typeface="Arial"/>
                <a:ea typeface="Arial"/>
                <a:cs typeface="Arial"/>
                <a:sym typeface="Arial"/>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pic>
        <p:nvPicPr>
          <p:cNvPr id="224" name="Google Shape;224;p33"/>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a:off x="485057" y="5424968"/>
            <a:ext cx="3205394" cy="993108"/>
          </a:xfrm>
          <a:prstGeom prst="rect">
            <a:avLst/>
          </a:prstGeom>
          <a:noFill/>
          <a:ln>
            <a:noFill/>
          </a:ln>
        </p:spPr>
      </p:pic>
      <p:sp>
        <p:nvSpPr>
          <p:cNvPr id="225" name="Google Shape;225;p33"/>
          <p:cNvSpPr/>
          <p:nvPr/>
        </p:nvSpPr>
        <p:spPr>
          <a:xfrm>
            <a:off x="977881" y="469568"/>
            <a:ext cx="3072300" cy="48000"/>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3200" b="0" i="0" u="none" strike="noStrike" cap="none">
              <a:solidFill>
                <a:schemeClr val="lt1"/>
              </a:solidFill>
              <a:latin typeface="Calibri"/>
              <a:ea typeface="Calibri"/>
              <a:cs typeface="Calibri"/>
              <a:sym typeface="Calibri"/>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6_Benutzerdefiniertes Layout">
  <p:cSld name="6_Benutzerdefiniertes Layout">
    <p:spTree>
      <p:nvGrpSpPr>
        <p:cNvPr id="1" name="Shape 226"/>
        <p:cNvGrpSpPr/>
        <p:nvPr/>
      </p:nvGrpSpPr>
      <p:grpSpPr>
        <a:xfrm>
          <a:off x="0" y="0"/>
          <a:ext cx="0" cy="0"/>
          <a:chOff x="0" y="0"/>
          <a:chExt cx="0" cy="0"/>
        </a:xfrm>
      </p:grpSpPr>
      <p:sp>
        <p:nvSpPr>
          <p:cNvPr id="227" name="Google Shape;227;p34"/>
          <p:cNvSpPr/>
          <p:nvPr/>
        </p:nvSpPr>
        <p:spPr>
          <a:xfrm>
            <a:off x="143011" y="142993"/>
            <a:ext cx="11903088" cy="6579105"/>
          </a:xfrm>
          <a:custGeom>
            <a:avLst/>
            <a:gdLst/>
            <a:ahLst/>
            <a:cxnLst/>
            <a:rect l="l" t="t" r="r" b="b"/>
            <a:pathLst>
              <a:path w="8641080" h="4608830" extrusionOk="0">
                <a:moveTo>
                  <a:pt x="0" y="0"/>
                </a:moveTo>
                <a:lnTo>
                  <a:pt x="8640958" y="0"/>
                </a:lnTo>
                <a:lnTo>
                  <a:pt x="8640958" y="4608510"/>
                </a:lnTo>
                <a:lnTo>
                  <a:pt x="0" y="4608510"/>
                </a:lnTo>
                <a:lnTo>
                  <a:pt x="0" y="0"/>
                </a:lnTo>
                <a:close/>
              </a:path>
            </a:pathLst>
          </a:custGeom>
          <a:solidFill>
            <a:schemeClr val="dk2"/>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3200">
              <a:solidFill>
                <a:schemeClr val="dk1"/>
              </a:solidFill>
              <a:latin typeface="Calibri"/>
              <a:ea typeface="Calibri"/>
              <a:cs typeface="Calibri"/>
              <a:sym typeface="Calibri"/>
            </a:endParaRPr>
          </a:p>
        </p:txBody>
      </p:sp>
      <p:sp>
        <p:nvSpPr>
          <p:cNvPr id="228" name="Google Shape;228;p34"/>
          <p:cNvSpPr/>
          <p:nvPr/>
        </p:nvSpPr>
        <p:spPr>
          <a:xfrm>
            <a:off x="1049134" y="1715990"/>
            <a:ext cx="3077400" cy="456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29" name="Google Shape;229;p34"/>
          <p:cNvSpPr txBox="1">
            <a:spLocks noGrp="1"/>
          </p:cNvSpPr>
          <p:nvPr>
            <p:ph type="body" idx="1"/>
          </p:nvPr>
        </p:nvSpPr>
        <p:spPr>
          <a:xfrm>
            <a:off x="1049133" y="1762125"/>
            <a:ext cx="10999500" cy="2524200"/>
          </a:xfrm>
          <a:prstGeom prst="rect">
            <a:avLst/>
          </a:prstGeom>
          <a:noFill/>
          <a:ln>
            <a:noFill/>
          </a:ln>
        </p:spPr>
        <p:txBody>
          <a:bodyPr spcFirstLastPara="1" wrap="square" lIns="0" tIns="0" rIns="0" bIns="0" anchor="ctr" anchorCtr="0">
            <a:noAutofit/>
          </a:bodyPr>
          <a:lstStyle>
            <a:lvl1pPr marL="457200" lvl="0" indent="-228600" algn="l" rtl="0">
              <a:lnSpc>
                <a:spcPct val="90000"/>
              </a:lnSpc>
              <a:spcBef>
                <a:spcPts val="1000"/>
              </a:spcBef>
              <a:spcAft>
                <a:spcPts val="0"/>
              </a:spcAft>
              <a:buClr>
                <a:schemeClr val="lt1"/>
              </a:buClr>
              <a:buSzPts val="5000"/>
              <a:buNone/>
              <a:defRPr sz="5000" b="1">
                <a:solidFill>
                  <a:schemeClr val="lt1"/>
                </a:solidFill>
                <a:latin typeface="Arial"/>
                <a:ea typeface="Arial"/>
                <a:cs typeface="Arial"/>
                <a:sym typeface="Arial"/>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230" name="Google Shape;230;p34"/>
          <p:cNvSpPr txBox="1">
            <a:spLocks noGrp="1"/>
          </p:cNvSpPr>
          <p:nvPr>
            <p:ph type="body" idx="2"/>
          </p:nvPr>
        </p:nvSpPr>
        <p:spPr>
          <a:xfrm>
            <a:off x="7921061" y="142993"/>
            <a:ext cx="4127400" cy="6032400"/>
          </a:xfrm>
          <a:prstGeom prst="rect">
            <a:avLst/>
          </a:prstGeom>
          <a:noFill/>
          <a:ln>
            <a:noFill/>
          </a:ln>
        </p:spPr>
        <p:txBody>
          <a:bodyPr spcFirstLastPara="1" wrap="square" lIns="0" tIns="0" rIns="0" bIns="0" anchor="ctr" anchorCtr="0">
            <a:noAutofit/>
          </a:bodyPr>
          <a:lstStyle>
            <a:lvl1pPr marL="457200" lvl="0" indent="-228600" algn="r" rtl="0">
              <a:lnSpc>
                <a:spcPct val="90000"/>
              </a:lnSpc>
              <a:spcBef>
                <a:spcPts val="1000"/>
              </a:spcBef>
              <a:spcAft>
                <a:spcPts val="0"/>
              </a:spcAft>
              <a:buClr>
                <a:schemeClr val="lt1"/>
              </a:buClr>
              <a:buSzPts val="24200"/>
              <a:buNone/>
              <a:defRPr sz="24200" b="1">
                <a:solidFill>
                  <a:schemeClr val="lt1"/>
                </a:solidFill>
                <a:latin typeface="Arial"/>
                <a:ea typeface="Arial"/>
                <a:cs typeface="Arial"/>
                <a:sym typeface="Arial"/>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Nur Titel">
  <p:cSld name="Nur Titel">
    <p:spTree>
      <p:nvGrpSpPr>
        <p:cNvPr id="1" name="Shape 231"/>
        <p:cNvGrpSpPr/>
        <p:nvPr/>
      </p:nvGrpSpPr>
      <p:grpSpPr>
        <a:xfrm>
          <a:off x="0" y="0"/>
          <a:ext cx="0" cy="0"/>
          <a:chOff x="0" y="0"/>
          <a:chExt cx="0" cy="0"/>
        </a:xfrm>
      </p:grpSpPr>
      <p:sp>
        <p:nvSpPr>
          <p:cNvPr id="232" name="Google Shape;232;p35"/>
          <p:cNvSpPr txBox="1"/>
          <p:nvPr/>
        </p:nvSpPr>
        <p:spPr>
          <a:xfrm>
            <a:off x="8825245" y="6504875"/>
            <a:ext cx="2743200" cy="176400"/>
          </a:xfrm>
          <a:prstGeom prst="rect">
            <a:avLst/>
          </a:prstGeom>
          <a:noFill/>
          <a:ln>
            <a:noFill/>
          </a:ln>
        </p:spPr>
        <p:txBody>
          <a:bodyPr spcFirstLastPara="1" wrap="square" lIns="0" tIns="0" rIns="0" bIns="0" anchor="t" anchorCtr="0">
            <a:noAutofit/>
          </a:bodyPr>
          <a:lstStyle/>
          <a:p>
            <a:pPr marL="0" lvl="0" indent="0" algn="r" rtl="0">
              <a:spcBef>
                <a:spcPts val="0"/>
              </a:spcBef>
              <a:spcAft>
                <a:spcPts val="0"/>
              </a:spcAft>
              <a:buClr>
                <a:schemeClr val="dk1"/>
              </a:buClr>
              <a:buFont typeface="Arial"/>
              <a:buNone/>
            </a:pPr>
            <a:r>
              <a:rPr lang="de-DE" sz="1200">
                <a:solidFill>
                  <a:schemeClr val="lt2"/>
                </a:solidFill>
              </a:rPr>
              <a:t>28.02.2020</a:t>
            </a:r>
            <a:endParaRPr sz="1200">
              <a:solidFill>
                <a:schemeClr val="lt2"/>
              </a:solidFill>
              <a:latin typeface="Arial"/>
              <a:ea typeface="Arial"/>
              <a:cs typeface="Arial"/>
              <a:sym typeface="Arial"/>
            </a:endParaRPr>
          </a:p>
        </p:txBody>
      </p:sp>
      <p:sp>
        <p:nvSpPr>
          <p:cNvPr id="233" name="Google Shape;233;p35"/>
          <p:cNvSpPr txBox="1"/>
          <p:nvPr/>
        </p:nvSpPr>
        <p:spPr>
          <a:xfrm>
            <a:off x="1082928" y="6504875"/>
            <a:ext cx="4114800" cy="176400"/>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r>
              <a:rPr lang="de-DE" sz="1200">
                <a:solidFill>
                  <a:schemeClr val="lt2"/>
                </a:solidFill>
                <a:latin typeface="Arial"/>
                <a:ea typeface="Arial"/>
                <a:cs typeface="Arial"/>
                <a:sym typeface="Arial"/>
              </a:rPr>
              <a:t>German UPA e.V.</a:t>
            </a:r>
            <a:endParaRPr/>
          </a:p>
        </p:txBody>
      </p:sp>
      <p:sp>
        <p:nvSpPr>
          <p:cNvPr id="234" name="Google Shape;234;p35"/>
          <p:cNvSpPr txBox="1"/>
          <p:nvPr/>
        </p:nvSpPr>
        <p:spPr>
          <a:xfrm>
            <a:off x="591570" y="6504875"/>
            <a:ext cx="336300" cy="176400"/>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fld id="{00000000-1234-1234-1234-123412341234}" type="slidenum">
              <a:rPr lang="de-DE" sz="1200">
                <a:solidFill>
                  <a:schemeClr val="dk2"/>
                </a:solidFill>
                <a:latin typeface="Arial"/>
                <a:ea typeface="Arial"/>
                <a:cs typeface="Arial"/>
                <a:sym typeface="Arial"/>
              </a:rPr>
              <a:t>‹Nr.›</a:t>
            </a:fld>
            <a:endParaRPr sz="1200">
              <a:solidFill>
                <a:schemeClr val="dk2"/>
              </a:solidFill>
              <a:latin typeface="Arial"/>
              <a:ea typeface="Arial"/>
              <a:cs typeface="Arial"/>
              <a:sym typeface="Arial"/>
            </a:endParaRPr>
          </a:p>
        </p:txBody>
      </p:sp>
      <p:sp>
        <p:nvSpPr>
          <p:cNvPr id="235" name="Google Shape;235;p35"/>
          <p:cNvSpPr txBox="1">
            <a:spLocks noGrp="1"/>
          </p:cNvSpPr>
          <p:nvPr>
            <p:ph type="body" idx="1"/>
          </p:nvPr>
        </p:nvSpPr>
        <p:spPr>
          <a:xfrm>
            <a:off x="608345" y="846465"/>
            <a:ext cx="8280300" cy="360300"/>
          </a:xfrm>
          <a:prstGeom prst="rect">
            <a:avLst/>
          </a:prstGeom>
          <a:noFill/>
          <a:ln>
            <a:noFill/>
          </a:ln>
        </p:spPr>
        <p:txBody>
          <a:bodyPr spcFirstLastPara="1" wrap="square" lIns="0" tIns="0" rIns="0" bIns="0" anchor="t" anchorCtr="0">
            <a:noAutofit/>
          </a:bodyPr>
          <a:lstStyle>
            <a:lvl1pPr marL="457200" lvl="0" indent="-228600" algn="l" rtl="0">
              <a:lnSpc>
                <a:spcPct val="90000"/>
              </a:lnSpc>
              <a:spcBef>
                <a:spcPts val="1000"/>
              </a:spcBef>
              <a:spcAft>
                <a:spcPts val="0"/>
              </a:spcAft>
              <a:buClr>
                <a:schemeClr val="dk1"/>
              </a:buClr>
              <a:buSzPts val="2600"/>
              <a:buNone/>
              <a:defRPr sz="2600" b="1">
                <a:latin typeface="Arial"/>
                <a:ea typeface="Arial"/>
                <a:cs typeface="Arial"/>
                <a:sym typeface="Arial"/>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236" name="Google Shape;236;p35"/>
          <p:cNvSpPr/>
          <p:nvPr/>
        </p:nvSpPr>
        <p:spPr>
          <a:xfrm>
            <a:off x="608345" y="601625"/>
            <a:ext cx="3072300" cy="48000"/>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3200">
              <a:solidFill>
                <a:schemeClr val="lt1"/>
              </a:solidFill>
              <a:latin typeface="Calibri"/>
              <a:ea typeface="Calibri"/>
              <a:cs typeface="Calibri"/>
              <a:sym typeface="Calibri"/>
            </a:endParaRPr>
          </a:p>
        </p:txBody>
      </p:sp>
      <p:pic>
        <p:nvPicPr>
          <p:cNvPr id="237" name="Google Shape;237;p35"/>
          <p:cNvPicPr preferRelativeResize="0"/>
          <p:nvPr/>
        </p:nvPicPr>
        <p:blipFill rotWithShape="1">
          <a:blip r:embed="rId2">
            <a:alphaModFix/>
          </a:blip>
          <a:srcRect/>
          <a:stretch/>
        </p:blipFill>
        <p:spPr>
          <a:xfrm>
            <a:off x="11558374" y="344279"/>
            <a:ext cx="309006" cy="461773"/>
          </a:xfrm>
          <a:prstGeom prst="rect">
            <a:avLst/>
          </a:prstGeom>
          <a:noFill/>
          <a:ln>
            <a:noFill/>
          </a:ln>
        </p:spPr>
      </p:pic>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Vergleich">
  <p:cSld name="Vergleich">
    <p:spTree>
      <p:nvGrpSpPr>
        <p:cNvPr id="1" name="Shape 238"/>
        <p:cNvGrpSpPr/>
        <p:nvPr/>
      </p:nvGrpSpPr>
      <p:grpSpPr>
        <a:xfrm>
          <a:off x="0" y="0"/>
          <a:ext cx="0" cy="0"/>
          <a:chOff x="0" y="0"/>
          <a:chExt cx="0" cy="0"/>
        </a:xfrm>
      </p:grpSpPr>
      <p:sp>
        <p:nvSpPr>
          <p:cNvPr id="239" name="Google Shape;239;p36"/>
          <p:cNvSpPr/>
          <p:nvPr/>
        </p:nvSpPr>
        <p:spPr>
          <a:xfrm>
            <a:off x="143011" y="142993"/>
            <a:ext cx="11903088" cy="6579105"/>
          </a:xfrm>
          <a:custGeom>
            <a:avLst/>
            <a:gdLst/>
            <a:ahLst/>
            <a:cxnLst/>
            <a:rect l="l" t="t" r="r" b="b"/>
            <a:pathLst>
              <a:path w="8641080" h="4608830" extrusionOk="0">
                <a:moveTo>
                  <a:pt x="0" y="0"/>
                </a:moveTo>
                <a:lnTo>
                  <a:pt x="8640958" y="0"/>
                </a:lnTo>
                <a:lnTo>
                  <a:pt x="8640958" y="4608510"/>
                </a:lnTo>
                <a:lnTo>
                  <a:pt x="0" y="4608510"/>
                </a:lnTo>
                <a:lnTo>
                  <a:pt x="0" y="0"/>
                </a:lnTo>
                <a:close/>
              </a:path>
            </a:pathLst>
          </a:custGeom>
          <a:solidFill>
            <a:schemeClr val="dk1"/>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3200">
              <a:solidFill>
                <a:schemeClr val="dk1"/>
              </a:solidFill>
              <a:latin typeface="Calibri"/>
              <a:ea typeface="Calibri"/>
              <a:cs typeface="Calibri"/>
              <a:sym typeface="Calibri"/>
            </a:endParaRPr>
          </a:p>
        </p:txBody>
      </p:sp>
      <p:sp>
        <p:nvSpPr>
          <p:cNvPr id="240" name="Google Shape;240;p36"/>
          <p:cNvSpPr txBox="1">
            <a:spLocks noGrp="1"/>
          </p:cNvSpPr>
          <p:nvPr>
            <p:ph type="body" idx="1"/>
          </p:nvPr>
        </p:nvSpPr>
        <p:spPr>
          <a:xfrm>
            <a:off x="1049133" y="1762125"/>
            <a:ext cx="6871800" cy="2524200"/>
          </a:xfrm>
          <a:prstGeom prst="rect">
            <a:avLst/>
          </a:prstGeom>
          <a:noFill/>
          <a:ln>
            <a:noFill/>
          </a:ln>
        </p:spPr>
        <p:txBody>
          <a:bodyPr spcFirstLastPara="1" wrap="square" lIns="0" tIns="0" rIns="0" bIns="0" anchor="ctr" anchorCtr="0">
            <a:noAutofit/>
          </a:bodyPr>
          <a:lstStyle>
            <a:lvl1pPr marL="457200" lvl="0" indent="-228600" algn="l" rtl="0">
              <a:lnSpc>
                <a:spcPct val="90000"/>
              </a:lnSpc>
              <a:spcBef>
                <a:spcPts val="1000"/>
              </a:spcBef>
              <a:spcAft>
                <a:spcPts val="0"/>
              </a:spcAft>
              <a:buClr>
                <a:schemeClr val="lt1"/>
              </a:buClr>
              <a:buSzPts val="5000"/>
              <a:buNone/>
              <a:defRPr sz="5000" b="1">
                <a:solidFill>
                  <a:schemeClr val="lt1"/>
                </a:solidFill>
                <a:latin typeface="Arial"/>
                <a:ea typeface="Arial"/>
                <a:cs typeface="Arial"/>
                <a:sym typeface="Arial"/>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241" name="Google Shape;241;p36"/>
          <p:cNvSpPr txBox="1">
            <a:spLocks noGrp="1"/>
          </p:cNvSpPr>
          <p:nvPr>
            <p:ph type="body" idx="2"/>
          </p:nvPr>
        </p:nvSpPr>
        <p:spPr>
          <a:xfrm>
            <a:off x="7921061" y="142993"/>
            <a:ext cx="4127400" cy="6032400"/>
          </a:xfrm>
          <a:prstGeom prst="rect">
            <a:avLst/>
          </a:prstGeom>
          <a:noFill/>
          <a:ln>
            <a:noFill/>
          </a:ln>
        </p:spPr>
        <p:txBody>
          <a:bodyPr spcFirstLastPara="1" wrap="square" lIns="0" tIns="0" rIns="0" bIns="0" anchor="ctr" anchorCtr="0">
            <a:noAutofit/>
          </a:bodyPr>
          <a:lstStyle>
            <a:lvl1pPr marL="457200" lvl="0" indent="-228600" algn="r" rtl="0">
              <a:lnSpc>
                <a:spcPct val="90000"/>
              </a:lnSpc>
              <a:spcBef>
                <a:spcPts val="1000"/>
              </a:spcBef>
              <a:spcAft>
                <a:spcPts val="0"/>
              </a:spcAft>
              <a:buClr>
                <a:schemeClr val="lt1"/>
              </a:buClr>
              <a:buSzPts val="24200"/>
              <a:buNone/>
              <a:defRPr sz="24200" b="1">
                <a:solidFill>
                  <a:schemeClr val="lt1"/>
                </a:solidFill>
                <a:latin typeface="Arial"/>
                <a:ea typeface="Arial"/>
                <a:cs typeface="Arial"/>
                <a:sym typeface="Arial"/>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242" name="Google Shape;242;p36"/>
          <p:cNvSpPr/>
          <p:nvPr/>
        </p:nvSpPr>
        <p:spPr>
          <a:xfrm>
            <a:off x="1049134" y="1715990"/>
            <a:ext cx="3077400" cy="456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3_Benutzerdefiniertes Layout">
  <p:cSld name="3_Benutzerdefiniertes Layout">
    <p:spTree>
      <p:nvGrpSpPr>
        <p:cNvPr id="1" name="Shape 243"/>
        <p:cNvGrpSpPr/>
        <p:nvPr/>
      </p:nvGrpSpPr>
      <p:grpSpPr>
        <a:xfrm>
          <a:off x="0" y="0"/>
          <a:ext cx="0" cy="0"/>
          <a:chOff x="0" y="0"/>
          <a:chExt cx="0" cy="0"/>
        </a:xfrm>
      </p:grpSpPr>
      <p:sp>
        <p:nvSpPr>
          <p:cNvPr id="244" name="Google Shape;244;p37"/>
          <p:cNvSpPr/>
          <p:nvPr/>
        </p:nvSpPr>
        <p:spPr>
          <a:xfrm>
            <a:off x="143011" y="142993"/>
            <a:ext cx="11903088" cy="6579105"/>
          </a:xfrm>
          <a:custGeom>
            <a:avLst/>
            <a:gdLst/>
            <a:ahLst/>
            <a:cxnLst/>
            <a:rect l="l" t="t" r="r" b="b"/>
            <a:pathLst>
              <a:path w="8641080" h="4608830" extrusionOk="0">
                <a:moveTo>
                  <a:pt x="0" y="0"/>
                </a:moveTo>
                <a:lnTo>
                  <a:pt x="8640958" y="0"/>
                </a:lnTo>
                <a:lnTo>
                  <a:pt x="8640958" y="4608510"/>
                </a:lnTo>
                <a:lnTo>
                  <a:pt x="0" y="4608510"/>
                </a:lnTo>
                <a:lnTo>
                  <a:pt x="0" y="0"/>
                </a:lnTo>
                <a:close/>
              </a:path>
            </a:pathLst>
          </a:custGeom>
          <a:solidFill>
            <a:schemeClr val="dk2"/>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3200">
              <a:solidFill>
                <a:schemeClr val="dk1"/>
              </a:solidFill>
              <a:latin typeface="Calibri"/>
              <a:ea typeface="Calibri"/>
              <a:cs typeface="Calibri"/>
              <a:sym typeface="Calibri"/>
            </a:endParaRPr>
          </a:p>
        </p:txBody>
      </p:sp>
      <p:sp>
        <p:nvSpPr>
          <p:cNvPr id="245" name="Google Shape;245;p37"/>
          <p:cNvSpPr/>
          <p:nvPr/>
        </p:nvSpPr>
        <p:spPr>
          <a:xfrm>
            <a:off x="1049134" y="1715990"/>
            <a:ext cx="3077400" cy="456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46" name="Google Shape;246;p37"/>
          <p:cNvSpPr txBox="1">
            <a:spLocks noGrp="1"/>
          </p:cNvSpPr>
          <p:nvPr>
            <p:ph type="body" idx="1"/>
          </p:nvPr>
        </p:nvSpPr>
        <p:spPr>
          <a:xfrm>
            <a:off x="1049133" y="1762125"/>
            <a:ext cx="6871800" cy="2524200"/>
          </a:xfrm>
          <a:prstGeom prst="rect">
            <a:avLst/>
          </a:prstGeom>
          <a:noFill/>
          <a:ln>
            <a:noFill/>
          </a:ln>
        </p:spPr>
        <p:txBody>
          <a:bodyPr spcFirstLastPara="1" wrap="square" lIns="0" tIns="0" rIns="0" bIns="0" anchor="ctr" anchorCtr="0">
            <a:noAutofit/>
          </a:bodyPr>
          <a:lstStyle>
            <a:lvl1pPr marL="457200" lvl="0" indent="-228600" algn="l" rtl="0">
              <a:lnSpc>
                <a:spcPct val="90000"/>
              </a:lnSpc>
              <a:spcBef>
                <a:spcPts val="1000"/>
              </a:spcBef>
              <a:spcAft>
                <a:spcPts val="0"/>
              </a:spcAft>
              <a:buClr>
                <a:schemeClr val="lt1"/>
              </a:buClr>
              <a:buSzPts val="5000"/>
              <a:buNone/>
              <a:defRPr sz="5000" b="1">
                <a:solidFill>
                  <a:schemeClr val="lt1"/>
                </a:solidFill>
                <a:latin typeface="Arial"/>
                <a:ea typeface="Arial"/>
                <a:cs typeface="Arial"/>
                <a:sym typeface="Arial"/>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247" name="Google Shape;247;p37"/>
          <p:cNvSpPr txBox="1">
            <a:spLocks noGrp="1"/>
          </p:cNvSpPr>
          <p:nvPr>
            <p:ph type="body" idx="2"/>
          </p:nvPr>
        </p:nvSpPr>
        <p:spPr>
          <a:xfrm>
            <a:off x="7921061" y="142993"/>
            <a:ext cx="4127400" cy="6032400"/>
          </a:xfrm>
          <a:prstGeom prst="rect">
            <a:avLst/>
          </a:prstGeom>
          <a:noFill/>
          <a:ln>
            <a:noFill/>
          </a:ln>
        </p:spPr>
        <p:txBody>
          <a:bodyPr spcFirstLastPara="1" wrap="square" lIns="0" tIns="0" rIns="0" bIns="0" anchor="ctr" anchorCtr="0">
            <a:noAutofit/>
          </a:bodyPr>
          <a:lstStyle>
            <a:lvl1pPr marL="457200" lvl="0" indent="-228600" algn="r" rtl="0">
              <a:lnSpc>
                <a:spcPct val="90000"/>
              </a:lnSpc>
              <a:spcBef>
                <a:spcPts val="1000"/>
              </a:spcBef>
              <a:spcAft>
                <a:spcPts val="0"/>
              </a:spcAft>
              <a:buClr>
                <a:schemeClr val="lt1"/>
              </a:buClr>
              <a:buSzPts val="24200"/>
              <a:buNone/>
              <a:defRPr sz="24200" b="1">
                <a:solidFill>
                  <a:schemeClr val="lt1"/>
                </a:solidFill>
                <a:latin typeface="Arial"/>
                <a:ea typeface="Arial"/>
                <a:cs typeface="Arial"/>
                <a:sym typeface="Arial"/>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2_Benutzerdefiniertes Layout">
  <p:cSld name="2_Benutzerdefiniertes Layout">
    <p:spTree>
      <p:nvGrpSpPr>
        <p:cNvPr id="1" name="Shape 248"/>
        <p:cNvGrpSpPr/>
        <p:nvPr/>
      </p:nvGrpSpPr>
      <p:grpSpPr>
        <a:xfrm>
          <a:off x="0" y="0"/>
          <a:ext cx="0" cy="0"/>
          <a:chOff x="0" y="0"/>
          <a:chExt cx="0" cy="0"/>
        </a:xfrm>
      </p:grpSpPr>
      <p:pic>
        <p:nvPicPr>
          <p:cNvPr id="249" name="Google Shape;249;p38"/>
          <p:cNvPicPr preferRelativeResize="0"/>
          <p:nvPr/>
        </p:nvPicPr>
        <p:blipFill rotWithShape="1">
          <a:blip r:embed="rId2">
            <a:alphaModFix/>
          </a:blip>
          <a:srcRect/>
          <a:stretch/>
        </p:blipFill>
        <p:spPr>
          <a:xfrm>
            <a:off x="11558374" y="344279"/>
            <a:ext cx="309006" cy="461773"/>
          </a:xfrm>
          <a:prstGeom prst="rect">
            <a:avLst/>
          </a:prstGeom>
          <a:noFill/>
          <a:ln>
            <a:noFill/>
          </a:ln>
        </p:spPr>
      </p:pic>
      <p:sp>
        <p:nvSpPr>
          <p:cNvPr id="250" name="Google Shape;250;p38"/>
          <p:cNvSpPr txBox="1"/>
          <p:nvPr/>
        </p:nvSpPr>
        <p:spPr>
          <a:xfrm>
            <a:off x="8825245" y="6504875"/>
            <a:ext cx="2743200" cy="176400"/>
          </a:xfrm>
          <a:prstGeom prst="rect">
            <a:avLst/>
          </a:prstGeom>
          <a:noFill/>
          <a:ln>
            <a:noFill/>
          </a:ln>
        </p:spPr>
        <p:txBody>
          <a:bodyPr spcFirstLastPara="1" wrap="square" lIns="0" tIns="0" rIns="0" bIns="0" anchor="t" anchorCtr="0">
            <a:noAutofit/>
          </a:bodyPr>
          <a:lstStyle/>
          <a:p>
            <a:pPr marL="0" lvl="0" indent="0" algn="r" rtl="0">
              <a:spcBef>
                <a:spcPts val="0"/>
              </a:spcBef>
              <a:spcAft>
                <a:spcPts val="0"/>
              </a:spcAft>
              <a:buClr>
                <a:schemeClr val="dk1"/>
              </a:buClr>
              <a:buFont typeface="Arial"/>
              <a:buNone/>
            </a:pPr>
            <a:r>
              <a:rPr lang="de-DE" sz="1200">
                <a:solidFill>
                  <a:schemeClr val="lt2"/>
                </a:solidFill>
              </a:rPr>
              <a:t>28.02.2020</a:t>
            </a:r>
            <a:endParaRPr sz="1200">
              <a:solidFill>
                <a:schemeClr val="lt2"/>
              </a:solidFill>
              <a:latin typeface="Arial"/>
              <a:ea typeface="Arial"/>
              <a:cs typeface="Arial"/>
              <a:sym typeface="Arial"/>
            </a:endParaRPr>
          </a:p>
        </p:txBody>
      </p:sp>
      <p:sp>
        <p:nvSpPr>
          <p:cNvPr id="251" name="Google Shape;251;p38"/>
          <p:cNvSpPr txBox="1"/>
          <p:nvPr/>
        </p:nvSpPr>
        <p:spPr>
          <a:xfrm>
            <a:off x="1082928" y="6504875"/>
            <a:ext cx="4114800" cy="176400"/>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r>
              <a:rPr lang="de-DE" sz="1200">
                <a:solidFill>
                  <a:schemeClr val="lt2"/>
                </a:solidFill>
                <a:latin typeface="Arial"/>
                <a:ea typeface="Arial"/>
                <a:cs typeface="Arial"/>
                <a:sym typeface="Arial"/>
              </a:rPr>
              <a:t>German UPA e.V.</a:t>
            </a:r>
            <a:endParaRPr/>
          </a:p>
        </p:txBody>
      </p:sp>
      <p:sp>
        <p:nvSpPr>
          <p:cNvPr id="252" name="Google Shape;252;p38"/>
          <p:cNvSpPr txBox="1"/>
          <p:nvPr/>
        </p:nvSpPr>
        <p:spPr>
          <a:xfrm>
            <a:off x="591570" y="6504875"/>
            <a:ext cx="336300" cy="176400"/>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fld id="{00000000-1234-1234-1234-123412341234}" type="slidenum">
              <a:rPr lang="de-DE" sz="1200">
                <a:solidFill>
                  <a:schemeClr val="dk2"/>
                </a:solidFill>
                <a:latin typeface="Arial"/>
                <a:ea typeface="Arial"/>
                <a:cs typeface="Arial"/>
                <a:sym typeface="Arial"/>
              </a:rPr>
              <a:t>‹Nr.›</a:t>
            </a:fld>
            <a:endParaRPr sz="1200">
              <a:solidFill>
                <a:schemeClr val="dk2"/>
              </a:solidFill>
              <a:latin typeface="Arial"/>
              <a:ea typeface="Arial"/>
              <a:cs typeface="Arial"/>
              <a:sym typeface="Arial"/>
            </a:endParaRPr>
          </a:p>
        </p:txBody>
      </p:sp>
      <p:sp>
        <p:nvSpPr>
          <p:cNvPr id="253" name="Google Shape;253;p38"/>
          <p:cNvSpPr txBox="1">
            <a:spLocks noGrp="1"/>
          </p:cNvSpPr>
          <p:nvPr>
            <p:ph type="body" idx="1"/>
          </p:nvPr>
        </p:nvSpPr>
        <p:spPr>
          <a:xfrm>
            <a:off x="608345" y="846465"/>
            <a:ext cx="8280300" cy="360300"/>
          </a:xfrm>
          <a:prstGeom prst="rect">
            <a:avLst/>
          </a:prstGeom>
          <a:noFill/>
          <a:ln>
            <a:noFill/>
          </a:ln>
        </p:spPr>
        <p:txBody>
          <a:bodyPr spcFirstLastPara="1" wrap="square" lIns="0" tIns="0" rIns="0" bIns="0" anchor="t" anchorCtr="0">
            <a:noAutofit/>
          </a:bodyPr>
          <a:lstStyle>
            <a:lvl1pPr marL="457200" lvl="0" indent="-228600" algn="l" rtl="0">
              <a:lnSpc>
                <a:spcPct val="90000"/>
              </a:lnSpc>
              <a:spcBef>
                <a:spcPts val="1000"/>
              </a:spcBef>
              <a:spcAft>
                <a:spcPts val="0"/>
              </a:spcAft>
              <a:buClr>
                <a:schemeClr val="dk1"/>
              </a:buClr>
              <a:buSzPts val="2600"/>
              <a:buNone/>
              <a:defRPr sz="2600" b="1">
                <a:latin typeface="Arial"/>
                <a:ea typeface="Arial"/>
                <a:cs typeface="Arial"/>
                <a:sym typeface="Arial"/>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254" name="Google Shape;254;p38"/>
          <p:cNvSpPr/>
          <p:nvPr/>
        </p:nvSpPr>
        <p:spPr>
          <a:xfrm>
            <a:off x="608345" y="601625"/>
            <a:ext cx="3072300" cy="48000"/>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3200">
              <a:solidFill>
                <a:schemeClr val="lt1"/>
              </a:solidFill>
              <a:latin typeface="Calibri"/>
              <a:ea typeface="Calibri"/>
              <a:cs typeface="Calibri"/>
              <a:sym typeface="Calibri"/>
            </a:endParaRPr>
          </a:p>
        </p:txBody>
      </p:sp>
      <p:sp>
        <p:nvSpPr>
          <p:cNvPr id="255" name="Google Shape;255;p38"/>
          <p:cNvSpPr txBox="1">
            <a:spLocks noGrp="1"/>
          </p:cNvSpPr>
          <p:nvPr>
            <p:ph type="body" idx="2"/>
          </p:nvPr>
        </p:nvSpPr>
        <p:spPr>
          <a:xfrm>
            <a:off x="608342" y="1632858"/>
            <a:ext cx="5338500" cy="4027800"/>
          </a:xfrm>
          <a:prstGeom prst="rect">
            <a:avLst/>
          </a:prstGeom>
          <a:noFill/>
          <a:ln>
            <a:noFill/>
          </a:ln>
        </p:spPr>
        <p:txBody>
          <a:bodyPr spcFirstLastPara="1" wrap="square" lIns="90000" tIns="46800" rIns="90000" bIns="46800" anchor="t" anchorCtr="0">
            <a:noAutofit/>
          </a:bodyPr>
          <a:lstStyle>
            <a:lvl1pPr marL="457200" lvl="0" indent="-342900" algn="l" rtl="0">
              <a:lnSpc>
                <a:spcPct val="90000"/>
              </a:lnSpc>
              <a:spcBef>
                <a:spcPts val="1000"/>
              </a:spcBef>
              <a:spcAft>
                <a:spcPts val="0"/>
              </a:spcAft>
              <a:buClr>
                <a:schemeClr val="dk1"/>
              </a:buClr>
              <a:buSzPts val="1800"/>
              <a:buChar char="•"/>
              <a:defRPr sz="1800">
                <a:latin typeface="Arial"/>
                <a:ea typeface="Arial"/>
                <a:cs typeface="Arial"/>
                <a:sym typeface="Arial"/>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256" name="Google Shape;256;p38"/>
          <p:cNvSpPr txBox="1">
            <a:spLocks noGrp="1"/>
          </p:cNvSpPr>
          <p:nvPr>
            <p:ph type="body" idx="3"/>
          </p:nvPr>
        </p:nvSpPr>
        <p:spPr>
          <a:xfrm>
            <a:off x="6229925" y="1632858"/>
            <a:ext cx="5338500" cy="4027800"/>
          </a:xfrm>
          <a:prstGeom prst="rect">
            <a:avLst/>
          </a:prstGeom>
          <a:noFill/>
          <a:ln>
            <a:noFill/>
          </a:ln>
        </p:spPr>
        <p:txBody>
          <a:bodyPr spcFirstLastPara="1" wrap="square" lIns="90000" tIns="46800" rIns="90000" bIns="46800" anchor="t" anchorCtr="0">
            <a:noAutofit/>
          </a:bodyPr>
          <a:lstStyle>
            <a:lvl1pPr marL="457200" lvl="0" indent="-342900" algn="l" rtl="0">
              <a:lnSpc>
                <a:spcPct val="90000"/>
              </a:lnSpc>
              <a:spcBef>
                <a:spcPts val="1000"/>
              </a:spcBef>
              <a:spcAft>
                <a:spcPts val="0"/>
              </a:spcAft>
              <a:buClr>
                <a:schemeClr val="dk1"/>
              </a:buClr>
              <a:buSzPts val="1800"/>
              <a:buChar char="•"/>
              <a:defRPr sz="1800">
                <a:latin typeface="Arial"/>
                <a:ea typeface="Arial"/>
                <a:cs typeface="Arial"/>
                <a:sym typeface="Arial"/>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257" name="Google Shape;257;p38"/>
          <p:cNvSpPr txBox="1">
            <a:spLocks noGrp="1"/>
          </p:cNvSpPr>
          <p:nvPr>
            <p:ph type="body" idx="4"/>
          </p:nvPr>
        </p:nvSpPr>
        <p:spPr>
          <a:xfrm>
            <a:off x="608342" y="5907431"/>
            <a:ext cx="10960200" cy="465000"/>
          </a:xfrm>
          <a:prstGeom prst="rect">
            <a:avLst/>
          </a:prstGeom>
          <a:solidFill>
            <a:schemeClr val="dk2"/>
          </a:solidFill>
          <a:ln>
            <a:noFill/>
          </a:ln>
        </p:spPr>
        <p:txBody>
          <a:bodyPr spcFirstLastPara="1" wrap="square" lIns="0" tIns="0" rIns="0" bIns="0" anchor="ctr" anchorCtr="0">
            <a:noAutofit/>
          </a:bodyPr>
          <a:lstStyle>
            <a:lvl1pPr marL="457200" lvl="0" indent="-228600" algn="ctr" rtl="0">
              <a:lnSpc>
                <a:spcPct val="90000"/>
              </a:lnSpc>
              <a:spcBef>
                <a:spcPts val="1000"/>
              </a:spcBef>
              <a:spcAft>
                <a:spcPts val="0"/>
              </a:spcAft>
              <a:buClr>
                <a:schemeClr val="lt1"/>
              </a:buClr>
              <a:buSzPts val="2400"/>
              <a:buNone/>
              <a:defRPr sz="2400" b="0">
                <a:solidFill>
                  <a:schemeClr val="lt1"/>
                </a:solidFill>
                <a:latin typeface="Arial"/>
                <a:ea typeface="Arial"/>
                <a:cs typeface="Arial"/>
                <a:sym typeface="Arial"/>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Benutzerdefiniertes Layout">
  <p:cSld name="Benutzerdefiniertes Layout">
    <p:spTree>
      <p:nvGrpSpPr>
        <p:cNvPr id="1" name="Shape 258"/>
        <p:cNvGrpSpPr/>
        <p:nvPr/>
      </p:nvGrpSpPr>
      <p:grpSpPr>
        <a:xfrm>
          <a:off x="0" y="0"/>
          <a:ext cx="0" cy="0"/>
          <a:chOff x="0" y="0"/>
          <a:chExt cx="0" cy="0"/>
        </a:xfrm>
      </p:grpSpPr>
      <p:sp>
        <p:nvSpPr>
          <p:cNvPr id="259" name="Google Shape;259;p39"/>
          <p:cNvSpPr/>
          <p:nvPr/>
        </p:nvSpPr>
        <p:spPr>
          <a:xfrm>
            <a:off x="591570" y="1493929"/>
            <a:ext cx="11600400" cy="4413600"/>
          </a:xfrm>
          <a:prstGeom prst="rect">
            <a:avLst/>
          </a:prstGeom>
          <a:solidFill>
            <a:srgbClr val="F2F2F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260" name="Google Shape;260;p39"/>
          <p:cNvPicPr preferRelativeResize="0"/>
          <p:nvPr/>
        </p:nvPicPr>
        <p:blipFill rotWithShape="1">
          <a:blip r:embed="rId2">
            <a:alphaModFix/>
          </a:blip>
          <a:srcRect/>
          <a:stretch/>
        </p:blipFill>
        <p:spPr>
          <a:xfrm>
            <a:off x="11558374" y="344279"/>
            <a:ext cx="309006" cy="461773"/>
          </a:xfrm>
          <a:prstGeom prst="rect">
            <a:avLst/>
          </a:prstGeom>
          <a:noFill/>
          <a:ln>
            <a:noFill/>
          </a:ln>
        </p:spPr>
      </p:pic>
      <p:sp>
        <p:nvSpPr>
          <p:cNvPr id="261" name="Google Shape;261;p39"/>
          <p:cNvSpPr txBox="1"/>
          <p:nvPr/>
        </p:nvSpPr>
        <p:spPr>
          <a:xfrm>
            <a:off x="8825245" y="6504875"/>
            <a:ext cx="2743200" cy="176400"/>
          </a:xfrm>
          <a:prstGeom prst="rect">
            <a:avLst/>
          </a:prstGeom>
          <a:noFill/>
          <a:ln>
            <a:noFill/>
          </a:ln>
        </p:spPr>
        <p:txBody>
          <a:bodyPr spcFirstLastPara="1" wrap="square" lIns="0" tIns="0" rIns="0" bIns="0" anchor="t" anchorCtr="0">
            <a:noAutofit/>
          </a:bodyPr>
          <a:lstStyle/>
          <a:p>
            <a:pPr marL="0" lvl="0" indent="0" algn="r" rtl="0">
              <a:spcBef>
                <a:spcPts val="0"/>
              </a:spcBef>
              <a:spcAft>
                <a:spcPts val="0"/>
              </a:spcAft>
              <a:buClr>
                <a:schemeClr val="dk1"/>
              </a:buClr>
              <a:buFont typeface="Arial"/>
              <a:buNone/>
            </a:pPr>
            <a:r>
              <a:rPr lang="de-DE" sz="1200">
                <a:solidFill>
                  <a:schemeClr val="lt2"/>
                </a:solidFill>
              </a:rPr>
              <a:t>28.02.2020</a:t>
            </a:r>
            <a:endParaRPr sz="1200">
              <a:solidFill>
                <a:schemeClr val="lt2"/>
              </a:solidFill>
              <a:latin typeface="Arial"/>
              <a:ea typeface="Arial"/>
              <a:cs typeface="Arial"/>
              <a:sym typeface="Arial"/>
            </a:endParaRPr>
          </a:p>
        </p:txBody>
      </p:sp>
      <p:sp>
        <p:nvSpPr>
          <p:cNvPr id="262" name="Google Shape;262;p39"/>
          <p:cNvSpPr txBox="1"/>
          <p:nvPr/>
        </p:nvSpPr>
        <p:spPr>
          <a:xfrm>
            <a:off x="1082928" y="6504875"/>
            <a:ext cx="4114800" cy="176400"/>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r>
              <a:rPr lang="de-DE" sz="1200">
                <a:solidFill>
                  <a:schemeClr val="lt2"/>
                </a:solidFill>
                <a:latin typeface="Arial"/>
                <a:ea typeface="Arial"/>
                <a:cs typeface="Arial"/>
                <a:sym typeface="Arial"/>
              </a:rPr>
              <a:t>German UPA e.V.</a:t>
            </a:r>
            <a:endParaRPr/>
          </a:p>
        </p:txBody>
      </p:sp>
      <p:sp>
        <p:nvSpPr>
          <p:cNvPr id="263" name="Google Shape;263;p39"/>
          <p:cNvSpPr txBox="1"/>
          <p:nvPr/>
        </p:nvSpPr>
        <p:spPr>
          <a:xfrm>
            <a:off x="591570" y="6504875"/>
            <a:ext cx="336300" cy="176400"/>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fld id="{00000000-1234-1234-1234-123412341234}" type="slidenum">
              <a:rPr lang="de-DE" sz="1200">
                <a:solidFill>
                  <a:schemeClr val="dk2"/>
                </a:solidFill>
                <a:latin typeface="Arial"/>
                <a:ea typeface="Arial"/>
                <a:cs typeface="Arial"/>
                <a:sym typeface="Arial"/>
              </a:rPr>
              <a:t>‹Nr.›</a:t>
            </a:fld>
            <a:endParaRPr sz="1200">
              <a:solidFill>
                <a:schemeClr val="dk2"/>
              </a:solidFill>
              <a:latin typeface="Arial"/>
              <a:ea typeface="Arial"/>
              <a:cs typeface="Arial"/>
              <a:sym typeface="Arial"/>
            </a:endParaRPr>
          </a:p>
        </p:txBody>
      </p:sp>
      <p:sp>
        <p:nvSpPr>
          <p:cNvPr id="264" name="Google Shape;264;p39"/>
          <p:cNvSpPr txBox="1">
            <a:spLocks noGrp="1"/>
          </p:cNvSpPr>
          <p:nvPr>
            <p:ph type="body" idx="1"/>
          </p:nvPr>
        </p:nvSpPr>
        <p:spPr>
          <a:xfrm>
            <a:off x="608345" y="846465"/>
            <a:ext cx="8280300" cy="360300"/>
          </a:xfrm>
          <a:prstGeom prst="rect">
            <a:avLst/>
          </a:prstGeom>
          <a:noFill/>
          <a:ln>
            <a:noFill/>
          </a:ln>
        </p:spPr>
        <p:txBody>
          <a:bodyPr spcFirstLastPara="1" wrap="square" lIns="0" tIns="0" rIns="0" bIns="0" anchor="t" anchorCtr="0">
            <a:noAutofit/>
          </a:bodyPr>
          <a:lstStyle>
            <a:lvl1pPr marL="457200" lvl="0" indent="-228600" algn="l" rtl="0">
              <a:lnSpc>
                <a:spcPct val="90000"/>
              </a:lnSpc>
              <a:spcBef>
                <a:spcPts val="1000"/>
              </a:spcBef>
              <a:spcAft>
                <a:spcPts val="0"/>
              </a:spcAft>
              <a:buClr>
                <a:schemeClr val="dk1"/>
              </a:buClr>
              <a:buSzPts val="2600"/>
              <a:buNone/>
              <a:defRPr sz="2600" b="1">
                <a:latin typeface="Arial"/>
                <a:ea typeface="Arial"/>
                <a:cs typeface="Arial"/>
                <a:sym typeface="Arial"/>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265" name="Google Shape;265;p39"/>
          <p:cNvSpPr/>
          <p:nvPr/>
        </p:nvSpPr>
        <p:spPr>
          <a:xfrm>
            <a:off x="608345" y="601625"/>
            <a:ext cx="3072300" cy="48000"/>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3200">
              <a:solidFill>
                <a:schemeClr val="lt1"/>
              </a:solidFill>
              <a:latin typeface="Calibri"/>
              <a:ea typeface="Calibri"/>
              <a:cs typeface="Calibri"/>
              <a:sym typeface="Calibri"/>
            </a:endParaRPr>
          </a:p>
        </p:txBody>
      </p:sp>
      <p:sp>
        <p:nvSpPr>
          <p:cNvPr id="266" name="Google Shape;266;p39"/>
          <p:cNvSpPr txBox="1">
            <a:spLocks noGrp="1"/>
          </p:cNvSpPr>
          <p:nvPr>
            <p:ph type="body" idx="2"/>
          </p:nvPr>
        </p:nvSpPr>
        <p:spPr>
          <a:xfrm>
            <a:off x="608342" y="1632858"/>
            <a:ext cx="5338500" cy="4027800"/>
          </a:xfrm>
          <a:prstGeom prst="rect">
            <a:avLst/>
          </a:prstGeom>
          <a:noFill/>
          <a:ln>
            <a:noFill/>
          </a:ln>
        </p:spPr>
        <p:txBody>
          <a:bodyPr spcFirstLastPara="1" wrap="square" lIns="90000" tIns="46800" rIns="90000" bIns="46800" anchor="t" anchorCtr="0">
            <a:noAutofit/>
          </a:bodyPr>
          <a:lstStyle>
            <a:lvl1pPr marL="457200" lvl="0" indent="-342900" algn="l" rtl="0">
              <a:lnSpc>
                <a:spcPct val="90000"/>
              </a:lnSpc>
              <a:spcBef>
                <a:spcPts val="1000"/>
              </a:spcBef>
              <a:spcAft>
                <a:spcPts val="0"/>
              </a:spcAft>
              <a:buClr>
                <a:schemeClr val="dk1"/>
              </a:buClr>
              <a:buSzPts val="1800"/>
              <a:buChar char="•"/>
              <a:defRPr sz="1800">
                <a:latin typeface="Arial"/>
                <a:ea typeface="Arial"/>
                <a:cs typeface="Arial"/>
                <a:sym typeface="Arial"/>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267" name="Google Shape;267;p39"/>
          <p:cNvSpPr txBox="1">
            <a:spLocks noGrp="1"/>
          </p:cNvSpPr>
          <p:nvPr>
            <p:ph type="body" idx="3"/>
          </p:nvPr>
        </p:nvSpPr>
        <p:spPr>
          <a:xfrm>
            <a:off x="6229925" y="1632858"/>
            <a:ext cx="5338500" cy="4027800"/>
          </a:xfrm>
          <a:prstGeom prst="rect">
            <a:avLst/>
          </a:prstGeom>
          <a:noFill/>
          <a:ln>
            <a:noFill/>
          </a:ln>
        </p:spPr>
        <p:txBody>
          <a:bodyPr spcFirstLastPara="1" wrap="square" lIns="90000" tIns="46800" rIns="90000" bIns="46800" anchor="t" anchorCtr="0">
            <a:noAutofit/>
          </a:bodyPr>
          <a:lstStyle>
            <a:lvl1pPr marL="457200" lvl="0" indent="-342900" algn="l" rtl="0">
              <a:lnSpc>
                <a:spcPct val="90000"/>
              </a:lnSpc>
              <a:spcBef>
                <a:spcPts val="1000"/>
              </a:spcBef>
              <a:spcAft>
                <a:spcPts val="0"/>
              </a:spcAft>
              <a:buClr>
                <a:schemeClr val="dk1"/>
              </a:buClr>
              <a:buSzPts val="1800"/>
              <a:buChar char="•"/>
              <a:defRPr sz="1800">
                <a:latin typeface="Arial"/>
                <a:ea typeface="Arial"/>
                <a:cs typeface="Arial"/>
                <a:sym typeface="Arial"/>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Vertikaler Titel und Text">
  <p:cSld name="Vertikaler Titel und Text">
    <p:spTree>
      <p:nvGrpSpPr>
        <p:cNvPr id="1" name="Shape 268"/>
        <p:cNvGrpSpPr/>
        <p:nvPr/>
      </p:nvGrpSpPr>
      <p:grpSpPr>
        <a:xfrm>
          <a:off x="0" y="0"/>
          <a:ext cx="0" cy="0"/>
          <a:chOff x="0" y="0"/>
          <a:chExt cx="0" cy="0"/>
        </a:xfrm>
      </p:grpSpPr>
      <p:pic>
        <p:nvPicPr>
          <p:cNvPr id="269" name="Google Shape;269;p40"/>
          <p:cNvPicPr preferRelativeResize="0"/>
          <p:nvPr/>
        </p:nvPicPr>
        <p:blipFill rotWithShape="1">
          <a:blip r:embed="rId2">
            <a:alphaModFix/>
          </a:blip>
          <a:srcRect/>
          <a:stretch/>
        </p:blipFill>
        <p:spPr>
          <a:xfrm>
            <a:off x="11558374" y="344279"/>
            <a:ext cx="309006" cy="461773"/>
          </a:xfrm>
          <a:prstGeom prst="rect">
            <a:avLst/>
          </a:prstGeom>
          <a:noFill/>
          <a:ln>
            <a:noFill/>
          </a:ln>
        </p:spPr>
      </p:pic>
      <p:sp>
        <p:nvSpPr>
          <p:cNvPr id="270" name="Google Shape;270;p40"/>
          <p:cNvSpPr txBox="1"/>
          <p:nvPr/>
        </p:nvSpPr>
        <p:spPr>
          <a:xfrm>
            <a:off x="8825245" y="6504875"/>
            <a:ext cx="2743200" cy="176400"/>
          </a:xfrm>
          <a:prstGeom prst="rect">
            <a:avLst/>
          </a:prstGeom>
          <a:noFill/>
          <a:ln>
            <a:noFill/>
          </a:ln>
        </p:spPr>
        <p:txBody>
          <a:bodyPr spcFirstLastPara="1" wrap="square" lIns="0" tIns="0" rIns="0" bIns="0" anchor="t" anchorCtr="0">
            <a:noAutofit/>
          </a:bodyPr>
          <a:lstStyle/>
          <a:p>
            <a:pPr marL="0" lvl="0" indent="0" algn="r" rtl="0">
              <a:spcBef>
                <a:spcPts val="0"/>
              </a:spcBef>
              <a:spcAft>
                <a:spcPts val="0"/>
              </a:spcAft>
              <a:buClr>
                <a:schemeClr val="dk1"/>
              </a:buClr>
              <a:buFont typeface="Arial"/>
              <a:buNone/>
            </a:pPr>
            <a:r>
              <a:rPr lang="de-DE" sz="1200">
                <a:solidFill>
                  <a:schemeClr val="lt2"/>
                </a:solidFill>
              </a:rPr>
              <a:t>28.02.2020</a:t>
            </a:r>
            <a:endParaRPr sz="1200">
              <a:solidFill>
                <a:schemeClr val="lt2"/>
              </a:solidFill>
              <a:latin typeface="Arial"/>
              <a:ea typeface="Arial"/>
              <a:cs typeface="Arial"/>
              <a:sym typeface="Arial"/>
            </a:endParaRPr>
          </a:p>
        </p:txBody>
      </p:sp>
      <p:sp>
        <p:nvSpPr>
          <p:cNvPr id="271" name="Google Shape;271;p40"/>
          <p:cNvSpPr txBox="1"/>
          <p:nvPr/>
        </p:nvSpPr>
        <p:spPr>
          <a:xfrm>
            <a:off x="1082928" y="6504875"/>
            <a:ext cx="4114800" cy="176400"/>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r>
              <a:rPr lang="de-DE" sz="1200">
                <a:solidFill>
                  <a:schemeClr val="lt2"/>
                </a:solidFill>
                <a:latin typeface="Arial"/>
                <a:ea typeface="Arial"/>
                <a:cs typeface="Arial"/>
                <a:sym typeface="Arial"/>
              </a:rPr>
              <a:t>German UPA e.V.</a:t>
            </a:r>
            <a:endParaRPr/>
          </a:p>
        </p:txBody>
      </p:sp>
      <p:sp>
        <p:nvSpPr>
          <p:cNvPr id="272" name="Google Shape;272;p40"/>
          <p:cNvSpPr txBox="1"/>
          <p:nvPr/>
        </p:nvSpPr>
        <p:spPr>
          <a:xfrm>
            <a:off x="591570" y="6504875"/>
            <a:ext cx="336300" cy="176400"/>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fld id="{00000000-1234-1234-1234-123412341234}" type="slidenum">
              <a:rPr lang="de-DE" sz="1200">
                <a:solidFill>
                  <a:schemeClr val="dk2"/>
                </a:solidFill>
                <a:latin typeface="Arial"/>
                <a:ea typeface="Arial"/>
                <a:cs typeface="Arial"/>
                <a:sym typeface="Arial"/>
              </a:rPr>
              <a:t>‹Nr.›</a:t>
            </a:fld>
            <a:endParaRPr sz="1200">
              <a:solidFill>
                <a:schemeClr val="dk2"/>
              </a:solidFill>
              <a:latin typeface="Arial"/>
              <a:ea typeface="Arial"/>
              <a:cs typeface="Arial"/>
              <a:sym typeface="Arial"/>
            </a:endParaRPr>
          </a:p>
        </p:txBody>
      </p:sp>
      <p:sp>
        <p:nvSpPr>
          <p:cNvPr id="273" name="Google Shape;273;p40"/>
          <p:cNvSpPr txBox="1">
            <a:spLocks noGrp="1"/>
          </p:cNvSpPr>
          <p:nvPr>
            <p:ph type="body" idx="1"/>
          </p:nvPr>
        </p:nvSpPr>
        <p:spPr>
          <a:xfrm>
            <a:off x="608345" y="846465"/>
            <a:ext cx="8280300" cy="360300"/>
          </a:xfrm>
          <a:prstGeom prst="rect">
            <a:avLst/>
          </a:prstGeom>
          <a:noFill/>
          <a:ln>
            <a:noFill/>
          </a:ln>
        </p:spPr>
        <p:txBody>
          <a:bodyPr spcFirstLastPara="1" wrap="square" lIns="0" tIns="0" rIns="0" bIns="0" anchor="t" anchorCtr="0">
            <a:noAutofit/>
          </a:bodyPr>
          <a:lstStyle>
            <a:lvl1pPr marL="457200" lvl="0" indent="-228600" algn="l" rtl="0">
              <a:lnSpc>
                <a:spcPct val="90000"/>
              </a:lnSpc>
              <a:spcBef>
                <a:spcPts val="1000"/>
              </a:spcBef>
              <a:spcAft>
                <a:spcPts val="0"/>
              </a:spcAft>
              <a:buClr>
                <a:schemeClr val="dk1"/>
              </a:buClr>
              <a:buSzPts val="2600"/>
              <a:buNone/>
              <a:defRPr sz="2600" b="1">
                <a:latin typeface="Arial"/>
                <a:ea typeface="Arial"/>
                <a:cs typeface="Arial"/>
                <a:sym typeface="Arial"/>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274" name="Google Shape;274;p40"/>
          <p:cNvSpPr/>
          <p:nvPr/>
        </p:nvSpPr>
        <p:spPr>
          <a:xfrm>
            <a:off x="608345" y="601625"/>
            <a:ext cx="3072300" cy="48000"/>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3200">
              <a:solidFill>
                <a:schemeClr val="lt1"/>
              </a:solidFill>
              <a:latin typeface="Calibri"/>
              <a:ea typeface="Calibri"/>
              <a:cs typeface="Calibri"/>
              <a:sym typeface="Calibri"/>
            </a:endParaRPr>
          </a:p>
        </p:txBody>
      </p:sp>
      <p:sp>
        <p:nvSpPr>
          <p:cNvPr id="275" name="Google Shape;275;p40"/>
          <p:cNvSpPr txBox="1">
            <a:spLocks noGrp="1"/>
          </p:cNvSpPr>
          <p:nvPr>
            <p:ph type="body" idx="2"/>
          </p:nvPr>
        </p:nvSpPr>
        <p:spPr>
          <a:xfrm>
            <a:off x="608342" y="1632858"/>
            <a:ext cx="5338500" cy="4739700"/>
          </a:xfrm>
          <a:prstGeom prst="rect">
            <a:avLst/>
          </a:prstGeom>
          <a:noFill/>
          <a:ln>
            <a:noFill/>
          </a:ln>
        </p:spPr>
        <p:txBody>
          <a:bodyPr spcFirstLastPara="1" wrap="square" lIns="90000" tIns="46800" rIns="90000" bIns="46800" anchor="t" anchorCtr="0">
            <a:noAutofit/>
          </a:bodyPr>
          <a:lstStyle>
            <a:lvl1pPr marL="457200" lvl="0" indent="-342900" algn="l" rtl="0">
              <a:lnSpc>
                <a:spcPct val="90000"/>
              </a:lnSpc>
              <a:spcBef>
                <a:spcPts val="1000"/>
              </a:spcBef>
              <a:spcAft>
                <a:spcPts val="0"/>
              </a:spcAft>
              <a:buClr>
                <a:schemeClr val="dk1"/>
              </a:buClr>
              <a:buSzPts val="1800"/>
              <a:buChar char="•"/>
              <a:defRPr sz="1800">
                <a:latin typeface="Arial"/>
                <a:ea typeface="Arial"/>
                <a:cs typeface="Arial"/>
                <a:sym typeface="Arial"/>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276" name="Google Shape;276;p40"/>
          <p:cNvSpPr txBox="1">
            <a:spLocks noGrp="1"/>
          </p:cNvSpPr>
          <p:nvPr>
            <p:ph type="body" idx="3"/>
          </p:nvPr>
        </p:nvSpPr>
        <p:spPr>
          <a:xfrm>
            <a:off x="6229925" y="1632858"/>
            <a:ext cx="5338500" cy="4739700"/>
          </a:xfrm>
          <a:prstGeom prst="rect">
            <a:avLst/>
          </a:prstGeom>
          <a:noFill/>
          <a:ln>
            <a:noFill/>
          </a:ln>
        </p:spPr>
        <p:txBody>
          <a:bodyPr spcFirstLastPara="1" wrap="square" lIns="90000" tIns="46800" rIns="90000" bIns="46800" anchor="t" anchorCtr="0">
            <a:noAutofit/>
          </a:bodyPr>
          <a:lstStyle>
            <a:lvl1pPr marL="457200" lvl="0" indent="-342900" algn="l" rtl="0">
              <a:lnSpc>
                <a:spcPct val="90000"/>
              </a:lnSpc>
              <a:spcBef>
                <a:spcPts val="1000"/>
              </a:spcBef>
              <a:spcAft>
                <a:spcPts val="0"/>
              </a:spcAft>
              <a:buClr>
                <a:schemeClr val="dk1"/>
              </a:buClr>
              <a:buSzPts val="1800"/>
              <a:buChar char="•"/>
              <a:defRPr sz="1800">
                <a:latin typeface="Arial"/>
                <a:ea typeface="Arial"/>
                <a:cs typeface="Arial"/>
                <a:sym typeface="Arial"/>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itelfolie">
  <p:cSld name="Titelfolie">
    <p:spTree>
      <p:nvGrpSpPr>
        <p:cNvPr id="1" name="Shape 277"/>
        <p:cNvGrpSpPr/>
        <p:nvPr/>
      </p:nvGrpSpPr>
      <p:grpSpPr>
        <a:xfrm>
          <a:off x="0" y="0"/>
          <a:ext cx="0" cy="0"/>
          <a:chOff x="0" y="0"/>
          <a:chExt cx="0" cy="0"/>
        </a:xfrm>
      </p:grpSpPr>
      <p:sp>
        <p:nvSpPr>
          <p:cNvPr id="278" name="Google Shape;278;p41"/>
          <p:cNvSpPr txBox="1"/>
          <p:nvPr/>
        </p:nvSpPr>
        <p:spPr>
          <a:xfrm>
            <a:off x="8825245" y="6504875"/>
            <a:ext cx="2743200" cy="176400"/>
          </a:xfrm>
          <a:prstGeom prst="rect">
            <a:avLst/>
          </a:prstGeom>
          <a:noFill/>
          <a:ln>
            <a:noFill/>
          </a:ln>
        </p:spPr>
        <p:txBody>
          <a:bodyPr spcFirstLastPara="1" wrap="square" lIns="0" tIns="0" rIns="0" bIns="0" anchor="t" anchorCtr="0">
            <a:noAutofit/>
          </a:bodyPr>
          <a:lstStyle/>
          <a:p>
            <a:pPr marL="0" lvl="0" indent="0" algn="r" rtl="0">
              <a:spcBef>
                <a:spcPts val="0"/>
              </a:spcBef>
              <a:spcAft>
                <a:spcPts val="0"/>
              </a:spcAft>
              <a:buClr>
                <a:schemeClr val="dk1"/>
              </a:buClr>
              <a:buFont typeface="Arial"/>
              <a:buNone/>
            </a:pPr>
            <a:r>
              <a:rPr lang="de-DE" sz="1200">
                <a:solidFill>
                  <a:schemeClr val="lt2"/>
                </a:solidFill>
              </a:rPr>
              <a:t>28.02.2020</a:t>
            </a:r>
            <a:endParaRPr sz="1200">
              <a:solidFill>
                <a:schemeClr val="lt2"/>
              </a:solidFill>
              <a:latin typeface="Arial"/>
              <a:ea typeface="Arial"/>
              <a:cs typeface="Arial"/>
              <a:sym typeface="Arial"/>
            </a:endParaRPr>
          </a:p>
        </p:txBody>
      </p:sp>
      <p:sp>
        <p:nvSpPr>
          <p:cNvPr id="279" name="Google Shape;279;p41"/>
          <p:cNvSpPr txBox="1"/>
          <p:nvPr/>
        </p:nvSpPr>
        <p:spPr>
          <a:xfrm>
            <a:off x="1082928" y="6504875"/>
            <a:ext cx="4114800" cy="176400"/>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r>
              <a:rPr lang="de-DE" sz="1200">
                <a:solidFill>
                  <a:schemeClr val="lt2"/>
                </a:solidFill>
                <a:latin typeface="Arial"/>
                <a:ea typeface="Arial"/>
                <a:cs typeface="Arial"/>
                <a:sym typeface="Arial"/>
              </a:rPr>
              <a:t>German UPA e.V.</a:t>
            </a:r>
            <a:endParaRPr/>
          </a:p>
        </p:txBody>
      </p:sp>
      <p:sp>
        <p:nvSpPr>
          <p:cNvPr id="280" name="Google Shape;280;p41"/>
          <p:cNvSpPr txBox="1"/>
          <p:nvPr/>
        </p:nvSpPr>
        <p:spPr>
          <a:xfrm>
            <a:off x="591570" y="6504875"/>
            <a:ext cx="336300" cy="176400"/>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fld id="{00000000-1234-1234-1234-123412341234}" type="slidenum">
              <a:rPr lang="de-DE" sz="1200">
                <a:solidFill>
                  <a:schemeClr val="dk2"/>
                </a:solidFill>
                <a:latin typeface="Arial"/>
                <a:ea typeface="Arial"/>
                <a:cs typeface="Arial"/>
                <a:sym typeface="Arial"/>
              </a:rPr>
              <a:t>‹Nr.›</a:t>
            </a:fld>
            <a:endParaRPr sz="1200">
              <a:solidFill>
                <a:schemeClr val="dk2"/>
              </a:solidFill>
              <a:latin typeface="Arial"/>
              <a:ea typeface="Arial"/>
              <a:cs typeface="Arial"/>
              <a:sym typeface="Arial"/>
            </a:endParaRPr>
          </a:p>
        </p:txBody>
      </p:sp>
      <p:sp>
        <p:nvSpPr>
          <p:cNvPr id="281" name="Google Shape;281;p41"/>
          <p:cNvSpPr txBox="1">
            <a:spLocks noGrp="1"/>
          </p:cNvSpPr>
          <p:nvPr>
            <p:ph type="body" idx="1"/>
          </p:nvPr>
        </p:nvSpPr>
        <p:spPr>
          <a:xfrm>
            <a:off x="608345" y="846465"/>
            <a:ext cx="8280300" cy="360300"/>
          </a:xfrm>
          <a:prstGeom prst="rect">
            <a:avLst/>
          </a:prstGeom>
          <a:noFill/>
          <a:ln>
            <a:noFill/>
          </a:ln>
        </p:spPr>
        <p:txBody>
          <a:bodyPr spcFirstLastPara="1" wrap="square" lIns="0" tIns="0" rIns="0" bIns="0" anchor="t" anchorCtr="0">
            <a:noAutofit/>
          </a:bodyPr>
          <a:lstStyle>
            <a:lvl1pPr marL="457200" lvl="0" indent="-228600" algn="l" rtl="0">
              <a:lnSpc>
                <a:spcPct val="90000"/>
              </a:lnSpc>
              <a:spcBef>
                <a:spcPts val="1000"/>
              </a:spcBef>
              <a:spcAft>
                <a:spcPts val="0"/>
              </a:spcAft>
              <a:buClr>
                <a:schemeClr val="dk1"/>
              </a:buClr>
              <a:buSzPts val="2600"/>
              <a:buNone/>
              <a:defRPr sz="2600" b="1">
                <a:latin typeface="Arial"/>
                <a:ea typeface="Arial"/>
                <a:cs typeface="Arial"/>
                <a:sym typeface="Arial"/>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282" name="Google Shape;282;p41"/>
          <p:cNvSpPr/>
          <p:nvPr/>
        </p:nvSpPr>
        <p:spPr>
          <a:xfrm>
            <a:off x="608345" y="601625"/>
            <a:ext cx="3072300" cy="48000"/>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3200">
              <a:solidFill>
                <a:schemeClr val="lt1"/>
              </a:solidFill>
              <a:latin typeface="Calibri"/>
              <a:ea typeface="Calibri"/>
              <a:cs typeface="Calibri"/>
              <a:sym typeface="Calibri"/>
            </a:endParaRPr>
          </a:p>
        </p:txBody>
      </p:sp>
      <p:sp>
        <p:nvSpPr>
          <p:cNvPr id="283" name="Google Shape;283;p41"/>
          <p:cNvSpPr txBox="1">
            <a:spLocks noGrp="1"/>
          </p:cNvSpPr>
          <p:nvPr>
            <p:ph type="body" idx="2"/>
          </p:nvPr>
        </p:nvSpPr>
        <p:spPr>
          <a:xfrm>
            <a:off x="608342" y="1632858"/>
            <a:ext cx="5338500" cy="4027800"/>
          </a:xfrm>
          <a:prstGeom prst="rect">
            <a:avLst/>
          </a:prstGeom>
          <a:noFill/>
          <a:ln>
            <a:noFill/>
          </a:ln>
        </p:spPr>
        <p:txBody>
          <a:bodyPr spcFirstLastPara="1" wrap="square" lIns="90000" tIns="46800" rIns="90000" bIns="46800" anchor="t" anchorCtr="0">
            <a:noAutofit/>
          </a:bodyPr>
          <a:lstStyle>
            <a:lvl1pPr marL="457200" lvl="0" indent="-342900" algn="l" rtl="0">
              <a:lnSpc>
                <a:spcPct val="90000"/>
              </a:lnSpc>
              <a:spcBef>
                <a:spcPts val="1000"/>
              </a:spcBef>
              <a:spcAft>
                <a:spcPts val="0"/>
              </a:spcAft>
              <a:buClr>
                <a:schemeClr val="dk1"/>
              </a:buClr>
              <a:buSzPts val="1800"/>
              <a:buChar char="•"/>
              <a:defRPr sz="1800">
                <a:latin typeface="Arial"/>
                <a:ea typeface="Arial"/>
                <a:cs typeface="Arial"/>
                <a:sym typeface="Arial"/>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284" name="Google Shape;284;p41"/>
          <p:cNvSpPr txBox="1">
            <a:spLocks noGrp="1"/>
          </p:cNvSpPr>
          <p:nvPr>
            <p:ph type="body" idx="3"/>
          </p:nvPr>
        </p:nvSpPr>
        <p:spPr>
          <a:xfrm>
            <a:off x="6229925" y="1632858"/>
            <a:ext cx="5338500" cy="4027800"/>
          </a:xfrm>
          <a:prstGeom prst="rect">
            <a:avLst/>
          </a:prstGeom>
          <a:noFill/>
          <a:ln>
            <a:noFill/>
          </a:ln>
        </p:spPr>
        <p:txBody>
          <a:bodyPr spcFirstLastPara="1" wrap="square" lIns="90000" tIns="46800" rIns="90000" bIns="46800" anchor="t" anchorCtr="0">
            <a:noAutofit/>
          </a:bodyPr>
          <a:lstStyle>
            <a:lvl1pPr marL="457200" lvl="0" indent="-342900" algn="l" rtl="0">
              <a:lnSpc>
                <a:spcPct val="90000"/>
              </a:lnSpc>
              <a:spcBef>
                <a:spcPts val="1000"/>
              </a:spcBef>
              <a:spcAft>
                <a:spcPts val="0"/>
              </a:spcAft>
              <a:buClr>
                <a:schemeClr val="dk1"/>
              </a:buClr>
              <a:buSzPts val="1800"/>
              <a:buChar char="•"/>
              <a:defRPr sz="1800">
                <a:latin typeface="Arial"/>
                <a:ea typeface="Arial"/>
                <a:cs typeface="Arial"/>
                <a:sym typeface="Arial"/>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pic>
        <p:nvPicPr>
          <p:cNvPr id="285" name="Google Shape;285;p41"/>
          <p:cNvPicPr preferRelativeResize="0"/>
          <p:nvPr/>
        </p:nvPicPr>
        <p:blipFill rotWithShape="1">
          <a:blip r:embed="rId2">
            <a:alphaModFix/>
          </a:blip>
          <a:srcRect/>
          <a:stretch/>
        </p:blipFill>
        <p:spPr>
          <a:xfrm>
            <a:off x="11558374" y="344279"/>
            <a:ext cx="309006" cy="461773"/>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Nur Titel">
  <p:cSld name="Nur Titel">
    <p:spTree>
      <p:nvGrpSpPr>
        <p:cNvPr id="1" name="Shape 34"/>
        <p:cNvGrpSpPr/>
        <p:nvPr/>
      </p:nvGrpSpPr>
      <p:grpSpPr>
        <a:xfrm>
          <a:off x="0" y="0"/>
          <a:ext cx="0" cy="0"/>
          <a:chOff x="0" y="0"/>
          <a:chExt cx="0" cy="0"/>
        </a:xfrm>
      </p:grpSpPr>
      <p:sp>
        <p:nvSpPr>
          <p:cNvPr id="35" name="Google Shape;35;p5"/>
          <p:cNvSpPr txBox="1"/>
          <p:nvPr/>
        </p:nvSpPr>
        <p:spPr>
          <a:xfrm>
            <a:off x="8825245" y="6504875"/>
            <a:ext cx="2743200" cy="176536"/>
          </a:xfrm>
          <a:prstGeom prst="rect">
            <a:avLst/>
          </a:prstGeom>
          <a:noFill/>
          <a:ln>
            <a:noFill/>
          </a:ln>
        </p:spPr>
        <p:txBody>
          <a:bodyPr spcFirstLastPara="1" wrap="square" lIns="0" tIns="0" rIns="0" bIns="0" anchor="t" anchorCtr="0">
            <a:noAutofit/>
          </a:bodyPr>
          <a:lstStyle/>
          <a:p>
            <a:pPr marL="0" lvl="0" indent="0" algn="r" rtl="0">
              <a:spcBef>
                <a:spcPts val="0"/>
              </a:spcBef>
              <a:spcAft>
                <a:spcPts val="0"/>
              </a:spcAft>
              <a:buClr>
                <a:schemeClr val="dk1"/>
              </a:buClr>
              <a:buFont typeface="Arial"/>
              <a:buNone/>
            </a:pPr>
            <a:r>
              <a:rPr lang="de-DE" sz="1200">
                <a:solidFill>
                  <a:schemeClr val="lt2"/>
                </a:solidFill>
              </a:rPr>
              <a:t>28.02.2020</a:t>
            </a:r>
            <a:endParaRPr sz="1200">
              <a:solidFill>
                <a:schemeClr val="lt2"/>
              </a:solidFill>
              <a:latin typeface="Arial"/>
              <a:ea typeface="Arial"/>
              <a:cs typeface="Arial"/>
              <a:sym typeface="Arial"/>
            </a:endParaRPr>
          </a:p>
        </p:txBody>
      </p:sp>
      <p:sp>
        <p:nvSpPr>
          <p:cNvPr id="36" name="Google Shape;36;p5"/>
          <p:cNvSpPr txBox="1"/>
          <p:nvPr/>
        </p:nvSpPr>
        <p:spPr>
          <a:xfrm>
            <a:off x="1082928" y="6504875"/>
            <a:ext cx="4114800" cy="176536"/>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r>
              <a:rPr lang="de-DE" sz="1200">
                <a:solidFill>
                  <a:schemeClr val="lt2"/>
                </a:solidFill>
                <a:latin typeface="Arial"/>
                <a:ea typeface="Arial"/>
                <a:cs typeface="Arial"/>
                <a:sym typeface="Arial"/>
              </a:rPr>
              <a:t>German UPA e.V.</a:t>
            </a:r>
            <a:endParaRPr/>
          </a:p>
        </p:txBody>
      </p:sp>
      <p:sp>
        <p:nvSpPr>
          <p:cNvPr id="37" name="Google Shape;37;p5"/>
          <p:cNvSpPr txBox="1"/>
          <p:nvPr/>
        </p:nvSpPr>
        <p:spPr>
          <a:xfrm>
            <a:off x="591570" y="6504875"/>
            <a:ext cx="336173" cy="176536"/>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fld id="{00000000-1234-1234-1234-123412341234}" type="slidenum">
              <a:rPr lang="de-DE" sz="1200">
                <a:solidFill>
                  <a:schemeClr val="dk2"/>
                </a:solidFill>
                <a:latin typeface="Arial"/>
                <a:ea typeface="Arial"/>
                <a:cs typeface="Arial"/>
                <a:sym typeface="Arial"/>
              </a:rPr>
              <a:t>‹Nr.›</a:t>
            </a:fld>
            <a:endParaRPr sz="1200">
              <a:solidFill>
                <a:schemeClr val="dk2"/>
              </a:solidFill>
              <a:latin typeface="Arial"/>
              <a:ea typeface="Arial"/>
              <a:cs typeface="Arial"/>
              <a:sym typeface="Arial"/>
            </a:endParaRPr>
          </a:p>
        </p:txBody>
      </p:sp>
      <p:sp>
        <p:nvSpPr>
          <p:cNvPr id="38" name="Google Shape;38;p5"/>
          <p:cNvSpPr txBox="1">
            <a:spLocks noGrp="1"/>
          </p:cNvSpPr>
          <p:nvPr>
            <p:ph type="body" idx="1"/>
          </p:nvPr>
        </p:nvSpPr>
        <p:spPr>
          <a:xfrm>
            <a:off x="608345" y="846465"/>
            <a:ext cx="8280400" cy="360362"/>
          </a:xfrm>
          <a:prstGeom prst="rect">
            <a:avLst/>
          </a:prstGeom>
          <a:noFill/>
          <a:ln>
            <a:noFill/>
          </a:ln>
        </p:spPr>
        <p:txBody>
          <a:bodyPr spcFirstLastPara="1" wrap="square" lIns="0" tIns="0" rIns="0" bIns="0" anchor="t" anchorCtr="0">
            <a:noAutofit/>
          </a:bodyPr>
          <a:lstStyle>
            <a:lvl1pPr marL="457200" lvl="0" indent="-228600" algn="l">
              <a:lnSpc>
                <a:spcPct val="90000"/>
              </a:lnSpc>
              <a:spcBef>
                <a:spcPts val="1000"/>
              </a:spcBef>
              <a:spcAft>
                <a:spcPts val="0"/>
              </a:spcAft>
              <a:buClr>
                <a:schemeClr val="dk1"/>
              </a:buClr>
              <a:buSzPts val="2600"/>
              <a:buNone/>
              <a:defRPr sz="2600" b="1">
                <a:latin typeface="Arial"/>
                <a:ea typeface="Arial"/>
                <a:cs typeface="Arial"/>
                <a:sym typeface="Aria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9" name="Google Shape;39;p5"/>
          <p:cNvSpPr/>
          <p:nvPr/>
        </p:nvSpPr>
        <p:spPr>
          <a:xfrm>
            <a:off x="608345" y="601625"/>
            <a:ext cx="3072400" cy="48000"/>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3200">
              <a:solidFill>
                <a:schemeClr val="lt1"/>
              </a:solidFill>
              <a:latin typeface="Calibri"/>
              <a:ea typeface="Calibri"/>
              <a:cs typeface="Calibri"/>
              <a:sym typeface="Calibri"/>
            </a:endParaRPr>
          </a:p>
        </p:txBody>
      </p:sp>
      <p:pic>
        <p:nvPicPr>
          <p:cNvPr id="40" name="Google Shape;40;p5"/>
          <p:cNvPicPr preferRelativeResize="0"/>
          <p:nvPr/>
        </p:nvPicPr>
        <p:blipFill rotWithShape="1">
          <a:blip r:embed="rId2">
            <a:alphaModFix/>
          </a:blip>
          <a:srcRect/>
          <a:stretch/>
        </p:blipFill>
        <p:spPr>
          <a:xfrm>
            <a:off x="11558374" y="344279"/>
            <a:ext cx="309006" cy="461773"/>
          </a:xfrm>
          <a:prstGeom prst="rect">
            <a:avLst/>
          </a:prstGeom>
          <a:noFill/>
          <a:ln>
            <a:noFill/>
          </a:ln>
        </p:spPr>
      </p:pic>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14_Benutzerdefiniertes Layout">
  <p:cSld name="14_Benutzerdefiniertes Layout">
    <p:spTree>
      <p:nvGrpSpPr>
        <p:cNvPr id="1" name="Shape 286"/>
        <p:cNvGrpSpPr/>
        <p:nvPr/>
      </p:nvGrpSpPr>
      <p:grpSpPr>
        <a:xfrm>
          <a:off x="0" y="0"/>
          <a:ext cx="0" cy="0"/>
          <a:chOff x="0" y="0"/>
          <a:chExt cx="0" cy="0"/>
        </a:xfrm>
      </p:grpSpPr>
      <p:sp>
        <p:nvSpPr>
          <p:cNvPr id="287" name="Google Shape;287;p42"/>
          <p:cNvSpPr/>
          <p:nvPr/>
        </p:nvSpPr>
        <p:spPr>
          <a:xfrm>
            <a:off x="591570" y="1493929"/>
            <a:ext cx="11600400" cy="4413600"/>
          </a:xfrm>
          <a:prstGeom prst="rect">
            <a:avLst/>
          </a:prstGeom>
          <a:solidFill>
            <a:srgbClr val="F2F2F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288" name="Google Shape;288;p42"/>
          <p:cNvPicPr preferRelativeResize="0"/>
          <p:nvPr/>
        </p:nvPicPr>
        <p:blipFill rotWithShape="1">
          <a:blip r:embed="rId2">
            <a:alphaModFix/>
          </a:blip>
          <a:srcRect/>
          <a:stretch/>
        </p:blipFill>
        <p:spPr>
          <a:xfrm>
            <a:off x="11558374" y="344279"/>
            <a:ext cx="309006" cy="461773"/>
          </a:xfrm>
          <a:prstGeom prst="rect">
            <a:avLst/>
          </a:prstGeom>
          <a:noFill/>
          <a:ln>
            <a:noFill/>
          </a:ln>
        </p:spPr>
      </p:pic>
      <p:sp>
        <p:nvSpPr>
          <p:cNvPr id="289" name="Google Shape;289;p42"/>
          <p:cNvSpPr txBox="1"/>
          <p:nvPr/>
        </p:nvSpPr>
        <p:spPr>
          <a:xfrm>
            <a:off x="8825245" y="6504875"/>
            <a:ext cx="2743200" cy="176400"/>
          </a:xfrm>
          <a:prstGeom prst="rect">
            <a:avLst/>
          </a:prstGeom>
          <a:noFill/>
          <a:ln>
            <a:noFill/>
          </a:ln>
        </p:spPr>
        <p:txBody>
          <a:bodyPr spcFirstLastPara="1" wrap="square" lIns="0" tIns="0" rIns="0" bIns="0" anchor="t" anchorCtr="0">
            <a:noAutofit/>
          </a:bodyPr>
          <a:lstStyle/>
          <a:p>
            <a:pPr marL="0" lvl="0" indent="0" algn="r" rtl="0">
              <a:spcBef>
                <a:spcPts val="0"/>
              </a:spcBef>
              <a:spcAft>
                <a:spcPts val="0"/>
              </a:spcAft>
              <a:buClr>
                <a:schemeClr val="dk1"/>
              </a:buClr>
              <a:buFont typeface="Arial"/>
              <a:buNone/>
            </a:pPr>
            <a:r>
              <a:rPr lang="de-DE" sz="1200">
                <a:solidFill>
                  <a:schemeClr val="lt2"/>
                </a:solidFill>
              </a:rPr>
              <a:t>28.02.2020</a:t>
            </a:r>
            <a:endParaRPr sz="1200">
              <a:solidFill>
                <a:schemeClr val="lt2"/>
              </a:solidFill>
              <a:latin typeface="Arial"/>
              <a:ea typeface="Arial"/>
              <a:cs typeface="Arial"/>
              <a:sym typeface="Arial"/>
            </a:endParaRPr>
          </a:p>
        </p:txBody>
      </p:sp>
      <p:sp>
        <p:nvSpPr>
          <p:cNvPr id="290" name="Google Shape;290;p42"/>
          <p:cNvSpPr txBox="1"/>
          <p:nvPr/>
        </p:nvSpPr>
        <p:spPr>
          <a:xfrm>
            <a:off x="1082928" y="6504875"/>
            <a:ext cx="4114800" cy="176400"/>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r>
              <a:rPr lang="de-DE" sz="1200">
                <a:solidFill>
                  <a:schemeClr val="lt2"/>
                </a:solidFill>
                <a:latin typeface="Arial"/>
                <a:ea typeface="Arial"/>
                <a:cs typeface="Arial"/>
                <a:sym typeface="Arial"/>
              </a:rPr>
              <a:t>German UPA e.V.</a:t>
            </a:r>
            <a:endParaRPr/>
          </a:p>
        </p:txBody>
      </p:sp>
      <p:sp>
        <p:nvSpPr>
          <p:cNvPr id="291" name="Google Shape;291;p42"/>
          <p:cNvSpPr txBox="1"/>
          <p:nvPr/>
        </p:nvSpPr>
        <p:spPr>
          <a:xfrm>
            <a:off x="591570" y="6504875"/>
            <a:ext cx="336300" cy="176400"/>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fld id="{00000000-1234-1234-1234-123412341234}" type="slidenum">
              <a:rPr lang="de-DE" sz="1200">
                <a:solidFill>
                  <a:schemeClr val="dk2"/>
                </a:solidFill>
                <a:latin typeface="Arial"/>
                <a:ea typeface="Arial"/>
                <a:cs typeface="Arial"/>
                <a:sym typeface="Arial"/>
              </a:rPr>
              <a:t>‹Nr.›</a:t>
            </a:fld>
            <a:endParaRPr sz="1200">
              <a:solidFill>
                <a:schemeClr val="dk2"/>
              </a:solidFill>
              <a:latin typeface="Arial"/>
              <a:ea typeface="Arial"/>
              <a:cs typeface="Arial"/>
              <a:sym typeface="Arial"/>
            </a:endParaRPr>
          </a:p>
        </p:txBody>
      </p:sp>
      <p:sp>
        <p:nvSpPr>
          <p:cNvPr id="292" name="Google Shape;292;p42"/>
          <p:cNvSpPr txBox="1">
            <a:spLocks noGrp="1"/>
          </p:cNvSpPr>
          <p:nvPr>
            <p:ph type="body" idx="1"/>
          </p:nvPr>
        </p:nvSpPr>
        <p:spPr>
          <a:xfrm>
            <a:off x="608345" y="846465"/>
            <a:ext cx="8280300" cy="360300"/>
          </a:xfrm>
          <a:prstGeom prst="rect">
            <a:avLst/>
          </a:prstGeom>
          <a:noFill/>
          <a:ln>
            <a:noFill/>
          </a:ln>
        </p:spPr>
        <p:txBody>
          <a:bodyPr spcFirstLastPara="1" wrap="square" lIns="0" tIns="0" rIns="0" bIns="0" anchor="t" anchorCtr="0">
            <a:noAutofit/>
          </a:bodyPr>
          <a:lstStyle>
            <a:lvl1pPr marL="457200" lvl="0" indent="-228600" algn="l" rtl="0">
              <a:lnSpc>
                <a:spcPct val="90000"/>
              </a:lnSpc>
              <a:spcBef>
                <a:spcPts val="1000"/>
              </a:spcBef>
              <a:spcAft>
                <a:spcPts val="0"/>
              </a:spcAft>
              <a:buClr>
                <a:schemeClr val="dk1"/>
              </a:buClr>
              <a:buSzPts val="2600"/>
              <a:buNone/>
              <a:defRPr sz="2600" b="1">
                <a:latin typeface="Arial"/>
                <a:ea typeface="Arial"/>
                <a:cs typeface="Arial"/>
                <a:sym typeface="Arial"/>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293" name="Google Shape;293;p42"/>
          <p:cNvSpPr/>
          <p:nvPr/>
        </p:nvSpPr>
        <p:spPr>
          <a:xfrm>
            <a:off x="608345" y="601625"/>
            <a:ext cx="3072300" cy="48000"/>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3200">
              <a:solidFill>
                <a:schemeClr val="lt1"/>
              </a:solidFill>
              <a:latin typeface="Calibri"/>
              <a:ea typeface="Calibri"/>
              <a:cs typeface="Calibri"/>
              <a:sym typeface="Calibri"/>
            </a:endParaRPr>
          </a:p>
        </p:txBody>
      </p:sp>
      <p:sp>
        <p:nvSpPr>
          <p:cNvPr id="294" name="Google Shape;294;p42"/>
          <p:cNvSpPr txBox="1">
            <a:spLocks noGrp="1"/>
          </p:cNvSpPr>
          <p:nvPr>
            <p:ph type="body" idx="2"/>
          </p:nvPr>
        </p:nvSpPr>
        <p:spPr>
          <a:xfrm>
            <a:off x="608342" y="1632857"/>
            <a:ext cx="10960200" cy="4027800"/>
          </a:xfrm>
          <a:prstGeom prst="rect">
            <a:avLst/>
          </a:prstGeom>
          <a:noFill/>
          <a:ln>
            <a:noFill/>
          </a:ln>
        </p:spPr>
        <p:txBody>
          <a:bodyPr spcFirstLastPara="1" wrap="square" lIns="90000" tIns="46800" rIns="90000" bIns="46800" anchor="t" anchorCtr="0">
            <a:noAutofit/>
          </a:bodyPr>
          <a:lstStyle>
            <a:lvl1pPr marL="457200" lvl="0" indent="-323850" algn="l" rtl="0">
              <a:lnSpc>
                <a:spcPct val="90000"/>
              </a:lnSpc>
              <a:spcBef>
                <a:spcPts val="1000"/>
              </a:spcBef>
              <a:spcAft>
                <a:spcPts val="0"/>
              </a:spcAft>
              <a:buClr>
                <a:schemeClr val="dk1"/>
              </a:buClr>
              <a:buSzPts val="1500"/>
              <a:buChar char="•"/>
              <a:defRPr sz="1500">
                <a:latin typeface="Arial"/>
                <a:ea typeface="Arial"/>
                <a:cs typeface="Arial"/>
                <a:sym typeface="Arial"/>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itel und Inhalt">
  <p:cSld name="Titel und Inhalt">
    <p:spTree>
      <p:nvGrpSpPr>
        <p:cNvPr id="1" name="Shape 295"/>
        <p:cNvGrpSpPr/>
        <p:nvPr/>
      </p:nvGrpSpPr>
      <p:grpSpPr>
        <a:xfrm>
          <a:off x="0" y="0"/>
          <a:ext cx="0" cy="0"/>
          <a:chOff x="0" y="0"/>
          <a:chExt cx="0" cy="0"/>
        </a:xfrm>
      </p:grpSpPr>
      <p:sp>
        <p:nvSpPr>
          <p:cNvPr id="296" name="Google Shape;296;p43"/>
          <p:cNvSpPr txBox="1"/>
          <p:nvPr/>
        </p:nvSpPr>
        <p:spPr>
          <a:xfrm>
            <a:off x="8825245" y="6504875"/>
            <a:ext cx="2743200" cy="176400"/>
          </a:xfrm>
          <a:prstGeom prst="rect">
            <a:avLst/>
          </a:prstGeom>
          <a:noFill/>
          <a:ln>
            <a:noFill/>
          </a:ln>
        </p:spPr>
        <p:txBody>
          <a:bodyPr spcFirstLastPara="1" wrap="square" lIns="0" tIns="0" rIns="0" bIns="0" anchor="t" anchorCtr="0">
            <a:noAutofit/>
          </a:bodyPr>
          <a:lstStyle/>
          <a:p>
            <a:pPr marL="0" lvl="0" indent="0" algn="r" rtl="0">
              <a:spcBef>
                <a:spcPts val="0"/>
              </a:spcBef>
              <a:spcAft>
                <a:spcPts val="0"/>
              </a:spcAft>
              <a:buClr>
                <a:schemeClr val="dk1"/>
              </a:buClr>
              <a:buFont typeface="Arial"/>
              <a:buNone/>
            </a:pPr>
            <a:r>
              <a:rPr lang="de-DE" sz="1200">
                <a:solidFill>
                  <a:schemeClr val="lt2"/>
                </a:solidFill>
              </a:rPr>
              <a:t>28.02.2020</a:t>
            </a:r>
            <a:endParaRPr sz="1200">
              <a:solidFill>
                <a:schemeClr val="lt2"/>
              </a:solidFill>
              <a:latin typeface="Arial"/>
              <a:ea typeface="Arial"/>
              <a:cs typeface="Arial"/>
              <a:sym typeface="Arial"/>
            </a:endParaRPr>
          </a:p>
        </p:txBody>
      </p:sp>
      <p:sp>
        <p:nvSpPr>
          <p:cNvPr id="297" name="Google Shape;297;p43"/>
          <p:cNvSpPr txBox="1"/>
          <p:nvPr/>
        </p:nvSpPr>
        <p:spPr>
          <a:xfrm>
            <a:off x="1082928" y="6504875"/>
            <a:ext cx="4114800" cy="176400"/>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r>
              <a:rPr lang="de-DE" sz="1200">
                <a:solidFill>
                  <a:schemeClr val="lt2"/>
                </a:solidFill>
                <a:latin typeface="Arial"/>
                <a:ea typeface="Arial"/>
                <a:cs typeface="Arial"/>
                <a:sym typeface="Arial"/>
              </a:rPr>
              <a:t>German UPA e.V.</a:t>
            </a:r>
            <a:endParaRPr/>
          </a:p>
        </p:txBody>
      </p:sp>
      <p:sp>
        <p:nvSpPr>
          <p:cNvPr id="298" name="Google Shape;298;p43"/>
          <p:cNvSpPr txBox="1"/>
          <p:nvPr/>
        </p:nvSpPr>
        <p:spPr>
          <a:xfrm>
            <a:off x="591570" y="6504875"/>
            <a:ext cx="336300" cy="176400"/>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fld id="{00000000-1234-1234-1234-123412341234}" type="slidenum">
              <a:rPr lang="de-DE" sz="1200">
                <a:solidFill>
                  <a:schemeClr val="dk2"/>
                </a:solidFill>
                <a:latin typeface="Arial"/>
                <a:ea typeface="Arial"/>
                <a:cs typeface="Arial"/>
                <a:sym typeface="Arial"/>
              </a:rPr>
              <a:t>‹Nr.›</a:t>
            </a:fld>
            <a:endParaRPr sz="1200">
              <a:solidFill>
                <a:schemeClr val="dk2"/>
              </a:solidFill>
              <a:latin typeface="Arial"/>
              <a:ea typeface="Arial"/>
              <a:cs typeface="Arial"/>
              <a:sym typeface="Arial"/>
            </a:endParaRPr>
          </a:p>
        </p:txBody>
      </p:sp>
      <p:sp>
        <p:nvSpPr>
          <p:cNvPr id="299" name="Google Shape;299;p43"/>
          <p:cNvSpPr txBox="1">
            <a:spLocks noGrp="1"/>
          </p:cNvSpPr>
          <p:nvPr>
            <p:ph type="body" idx="1"/>
          </p:nvPr>
        </p:nvSpPr>
        <p:spPr>
          <a:xfrm>
            <a:off x="608345" y="846465"/>
            <a:ext cx="8280300" cy="360300"/>
          </a:xfrm>
          <a:prstGeom prst="rect">
            <a:avLst/>
          </a:prstGeom>
          <a:noFill/>
          <a:ln>
            <a:noFill/>
          </a:ln>
        </p:spPr>
        <p:txBody>
          <a:bodyPr spcFirstLastPara="1" wrap="square" lIns="0" tIns="0" rIns="0" bIns="0" anchor="t" anchorCtr="0">
            <a:noAutofit/>
          </a:bodyPr>
          <a:lstStyle>
            <a:lvl1pPr marL="457200" lvl="0" indent="-228600" algn="l" rtl="0">
              <a:lnSpc>
                <a:spcPct val="90000"/>
              </a:lnSpc>
              <a:spcBef>
                <a:spcPts val="1000"/>
              </a:spcBef>
              <a:spcAft>
                <a:spcPts val="0"/>
              </a:spcAft>
              <a:buClr>
                <a:schemeClr val="dk1"/>
              </a:buClr>
              <a:buSzPts val="2600"/>
              <a:buNone/>
              <a:defRPr sz="2600" b="1">
                <a:latin typeface="Arial"/>
                <a:ea typeface="Arial"/>
                <a:cs typeface="Arial"/>
                <a:sym typeface="Arial"/>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300" name="Google Shape;300;p43"/>
          <p:cNvSpPr/>
          <p:nvPr/>
        </p:nvSpPr>
        <p:spPr>
          <a:xfrm>
            <a:off x="608345" y="601625"/>
            <a:ext cx="3072300" cy="48000"/>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3200">
              <a:solidFill>
                <a:schemeClr val="lt1"/>
              </a:solidFill>
              <a:latin typeface="Calibri"/>
              <a:ea typeface="Calibri"/>
              <a:cs typeface="Calibri"/>
              <a:sym typeface="Calibri"/>
            </a:endParaRPr>
          </a:p>
        </p:txBody>
      </p:sp>
      <p:sp>
        <p:nvSpPr>
          <p:cNvPr id="301" name="Google Shape;301;p43"/>
          <p:cNvSpPr txBox="1">
            <a:spLocks noGrp="1"/>
          </p:cNvSpPr>
          <p:nvPr>
            <p:ph type="body" idx="2"/>
          </p:nvPr>
        </p:nvSpPr>
        <p:spPr>
          <a:xfrm>
            <a:off x="608342" y="1632857"/>
            <a:ext cx="10960200" cy="4027800"/>
          </a:xfrm>
          <a:prstGeom prst="rect">
            <a:avLst/>
          </a:prstGeom>
          <a:noFill/>
          <a:ln>
            <a:noFill/>
          </a:ln>
        </p:spPr>
        <p:txBody>
          <a:bodyPr spcFirstLastPara="1" wrap="square" lIns="90000" tIns="46800" rIns="90000" bIns="46800" anchor="t" anchorCtr="0">
            <a:noAutofit/>
          </a:bodyPr>
          <a:lstStyle>
            <a:lvl1pPr marL="457200" lvl="0" indent="-323850" algn="l" rtl="0">
              <a:lnSpc>
                <a:spcPct val="90000"/>
              </a:lnSpc>
              <a:spcBef>
                <a:spcPts val="1000"/>
              </a:spcBef>
              <a:spcAft>
                <a:spcPts val="0"/>
              </a:spcAft>
              <a:buClr>
                <a:schemeClr val="dk1"/>
              </a:buClr>
              <a:buSzPts val="1500"/>
              <a:buChar char="•"/>
              <a:defRPr sz="1500">
                <a:latin typeface="Arial"/>
                <a:ea typeface="Arial"/>
                <a:cs typeface="Arial"/>
                <a:sym typeface="Arial"/>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pic>
        <p:nvPicPr>
          <p:cNvPr id="302" name="Google Shape;302;p43"/>
          <p:cNvPicPr preferRelativeResize="0"/>
          <p:nvPr/>
        </p:nvPicPr>
        <p:blipFill rotWithShape="1">
          <a:blip r:embed="rId2">
            <a:alphaModFix/>
          </a:blip>
          <a:srcRect/>
          <a:stretch/>
        </p:blipFill>
        <p:spPr>
          <a:xfrm>
            <a:off x="11558374" y="344279"/>
            <a:ext cx="309006" cy="461773"/>
          </a:xfrm>
          <a:prstGeom prst="rect">
            <a:avLst/>
          </a:prstGeom>
          <a:noFill/>
          <a:ln>
            <a:noFill/>
          </a:ln>
        </p:spPr>
      </p:pic>
      <p:sp>
        <p:nvSpPr>
          <p:cNvPr id="303" name="Google Shape;303;p43"/>
          <p:cNvSpPr txBox="1">
            <a:spLocks noGrp="1"/>
          </p:cNvSpPr>
          <p:nvPr>
            <p:ph type="body" idx="3"/>
          </p:nvPr>
        </p:nvSpPr>
        <p:spPr>
          <a:xfrm>
            <a:off x="608342" y="5907431"/>
            <a:ext cx="10960200" cy="465000"/>
          </a:xfrm>
          <a:prstGeom prst="rect">
            <a:avLst/>
          </a:prstGeom>
          <a:solidFill>
            <a:schemeClr val="dk2"/>
          </a:solidFill>
          <a:ln>
            <a:noFill/>
          </a:ln>
        </p:spPr>
        <p:txBody>
          <a:bodyPr spcFirstLastPara="1" wrap="square" lIns="0" tIns="0" rIns="0" bIns="0" anchor="ctr" anchorCtr="0">
            <a:noAutofit/>
          </a:bodyPr>
          <a:lstStyle>
            <a:lvl1pPr marL="457200" lvl="0" indent="-228600" algn="ctr" rtl="0">
              <a:lnSpc>
                <a:spcPct val="90000"/>
              </a:lnSpc>
              <a:spcBef>
                <a:spcPts val="1000"/>
              </a:spcBef>
              <a:spcAft>
                <a:spcPts val="0"/>
              </a:spcAft>
              <a:buClr>
                <a:schemeClr val="lt1"/>
              </a:buClr>
              <a:buSzPts val="2400"/>
              <a:buNone/>
              <a:defRPr sz="2400" b="0">
                <a:solidFill>
                  <a:schemeClr val="lt1"/>
                </a:solidFill>
                <a:latin typeface="Arial"/>
                <a:ea typeface="Arial"/>
                <a:cs typeface="Arial"/>
                <a:sym typeface="Arial"/>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1_Titel und Inhalt">
  <p:cSld name="1_Titel und Inhalt">
    <p:spTree>
      <p:nvGrpSpPr>
        <p:cNvPr id="1" name="Shape 304"/>
        <p:cNvGrpSpPr/>
        <p:nvPr/>
      </p:nvGrpSpPr>
      <p:grpSpPr>
        <a:xfrm>
          <a:off x="0" y="0"/>
          <a:ext cx="0" cy="0"/>
          <a:chOff x="0" y="0"/>
          <a:chExt cx="0" cy="0"/>
        </a:xfrm>
      </p:grpSpPr>
      <p:sp>
        <p:nvSpPr>
          <p:cNvPr id="305" name="Google Shape;305;p44"/>
          <p:cNvSpPr txBox="1"/>
          <p:nvPr/>
        </p:nvSpPr>
        <p:spPr>
          <a:xfrm>
            <a:off x="8825245" y="6504875"/>
            <a:ext cx="2743200" cy="176400"/>
          </a:xfrm>
          <a:prstGeom prst="rect">
            <a:avLst/>
          </a:prstGeom>
          <a:noFill/>
          <a:ln>
            <a:noFill/>
          </a:ln>
        </p:spPr>
        <p:txBody>
          <a:bodyPr spcFirstLastPara="1" wrap="square" lIns="0" tIns="0" rIns="0" bIns="0" anchor="t" anchorCtr="0">
            <a:noAutofit/>
          </a:bodyPr>
          <a:lstStyle/>
          <a:p>
            <a:pPr marL="0" lvl="0" indent="0" algn="r" rtl="0">
              <a:spcBef>
                <a:spcPts val="0"/>
              </a:spcBef>
              <a:spcAft>
                <a:spcPts val="0"/>
              </a:spcAft>
              <a:buClr>
                <a:schemeClr val="dk1"/>
              </a:buClr>
              <a:buFont typeface="Arial"/>
              <a:buNone/>
            </a:pPr>
            <a:r>
              <a:rPr lang="de-DE" sz="1200">
                <a:solidFill>
                  <a:schemeClr val="lt2"/>
                </a:solidFill>
              </a:rPr>
              <a:t>28.02.2020</a:t>
            </a:r>
            <a:endParaRPr sz="1200">
              <a:solidFill>
                <a:schemeClr val="lt2"/>
              </a:solidFill>
              <a:latin typeface="Arial"/>
              <a:ea typeface="Arial"/>
              <a:cs typeface="Arial"/>
              <a:sym typeface="Arial"/>
            </a:endParaRPr>
          </a:p>
        </p:txBody>
      </p:sp>
      <p:sp>
        <p:nvSpPr>
          <p:cNvPr id="306" name="Google Shape;306;p44"/>
          <p:cNvSpPr txBox="1"/>
          <p:nvPr/>
        </p:nvSpPr>
        <p:spPr>
          <a:xfrm>
            <a:off x="1082928" y="6504875"/>
            <a:ext cx="4114800" cy="176400"/>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r>
              <a:rPr lang="de-DE" sz="1200">
                <a:solidFill>
                  <a:schemeClr val="lt2"/>
                </a:solidFill>
                <a:latin typeface="Arial"/>
                <a:ea typeface="Arial"/>
                <a:cs typeface="Arial"/>
                <a:sym typeface="Arial"/>
              </a:rPr>
              <a:t>German UPA e.V.</a:t>
            </a:r>
            <a:endParaRPr/>
          </a:p>
        </p:txBody>
      </p:sp>
      <p:sp>
        <p:nvSpPr>
          <p:cNvPr id="307" name="Google Shape;307;p44"/>
          <p:cNvSpPr txBox="1"/>
          <p:nvPr/>
        </p:nvSpPr>
        <p:spPr>
          <a:xfrm>
            <a:off x="591570" y="6504875"/>
            <a:ext cx="336300" cy="176400"/>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fld id="{00000000-1234-1234-1234-123412341234}" type="slidenum">
              <a:rPr lang="de-DE" sz="1200">
                <a:solidFill>
                  <a:schemeClr val="dk2"/>
                </a:solidFill>
                <a:latin typeface="Arial"/>
                <a:ea typeface="Arial"/>
                <a:cs typeface="Arial"/>
                <a:sym typeface="Arial"/>
              </a:rPr>
              <a:t>‹Nr.›</a:t>
            </a:fld>
            <a:endParaRPr sz="1200">
              <a:solidFill>
                <a:schemeClr val="dk2"/>
              </a:solidFill>
              <a:latin typeface="Arial"/>
              <a:ea typeface="Arial"/>
              <a:cs typeface="Arial"/>
              <a:sym typeface="Arial"/>
            </a:endParaRPr>
          </a:p>
        </p:txBody>
      </p:sp>
      <p:sp>
        <p:nvSpPr>
          <p:cNvPr id="308" name="Google Shape;308;p44"/>
          <p:cNvSpPr txBox="1">
            <a:spLocks noGrp="1"/>
          </p:cNvSpPr>
          <p:nvPr>
            <p:ph type="body" idx="1"/>
          </p:nvPr>
        </p:nvSpPr>
        <p:spPr>
          <a:xfrm>
            <a:off x="608345" y="846465"/>
            <a:ext cx="8280300" cy="360300"/>
          </a:xfrm>
          <a:prstGeom prst="rect">
            <a:avLst/>
          </a:prstGeom>
          <a:noFill/>
          <a:ln>
            <a:noFill/>
          </a:ln>
        </p:spPr>
        <p:txBody>
          <a:bodyPr spcFirstLastPara="1" wrap="square" lIns="0" tIns="0" rIns="0" bIns="0" anchor="t" anchorCtr="0">
            <a:noAutofit/>
          </a:bodyPr>
          <a:lstStyle>
            <a:lvl1pPr marL="457200" lvl="0" indent="-228600" algn="l" rtl="0">
              <a:lnSpc>
                <a:spcPct val="90000"/>
              </a:lnSpc>
              <a:spcBef>
                <a:spcPts val="1000"/>
              </a:spcBef>
              <a:spcAft>
                <a:spcPts val="0"/>
              </a:spcAft>
              <a:buClr>
                <a:schemeClr val="dk1"/>
              </a:buClr>
              <a:buSzPts val="2600"/>
              <a:buNone/>
              <a:defRPr sz="2600" b="1">
                <a:latin typeface="Arial"/>
                <a:ea typeface="Arial"/>
                <a:cs typeface="Arial"/>
                <a:sym typeface="Arial"/>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309" name="Google Shape;309;p44"/>
          <p:cNvSpPr/>
          <p:nvPr/>
        </p:nvSpPr>
        <p:spPr>
          <a:xfrm>
            <a:off x="608345" y="601625"/>
            <a:ext cx="3072300" cy="48000"/>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3200">
              <a:solidFill>
                <a:schemeClr val="lt1"/>
              </a:solidFill>
              <a:latin typeface="Calibri"/>
              <a:ea typeface="Calibri"/>
              <a:cs typeface="Calibri"/>
              <a:sym typeface="Calibri"/>
            </a:endParaRPr>
          </a:p>
        </p:txBody>
      </p:sp>
      <p:sp>
        <p:nvSpPr>
          <p:cNvPr id="310" name="Google Shape;310;p44"/>
          <p:cNvSpPr txBox="1">
            <a:spLocks noGrp="1"/>
          </p:cNvSpPr>
          <p:nvPr>
            <p:ph type="body" idx="2"/>
          </p:nvPr>
        </p:nvSpPr>
        <p:spPr>
          <a:xfrm>
            <a:off x="608342" y="1632857"/>
            <a:ext cx="10960200" cy="4027800"/>
          </a:xfrm>
          <a:prstGeom prst="rect">
            <a:avLst/>
          </a:prstGeom>
          <a:noFill/>
          <a:ln>
            <a:noFill/>
          </a:ln>
        </p:spPr>
        <p:txBody>
          <a:bodyPr spcFirstLastPara="1" wrap="square" lIns="90000" tIns="46800" rIns="90000" bIns="46800" anchor="t" anchorCtr="0">
            <a:noAutofit/>
          </a:bodyPr>
          <a:lstStyle>
            <a:lvl1pPr marL="457200" lvl="0" indent="-342900" algn="l" rtl="0">
              <a:lnSpc>
                <a:spcPct val="90000"/>
              </a:lnSpc>
              <a:spcBef>
                <a:spcPts val="1000"/>
              </a:spcBef>
              <a:spcAft>
                <a:spcPts val="0"/>
              </a:spcAft>
              <a:buClr>
                <a:schemeClr val="dk1"/>
              </a:buClr>
              <a:buSzPts val="1800"/>
              <a:buChar char="•"/>
              <a:defRPr sz="1800">
                <a:latin typeface="Arial"/>
                <a:ea typeface="Arial"/>
                <a:cs typeface="Arial"/>
                <a:sym typeface="Arial"/>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pic>
        <p:nvPicPr>
          <p:cNvPr id="311" name="Google Shape;311;p44"/>
          <p:cNvPicPr preferRelativeResize="0"/>
          <p:nvPr/>
        </p:nvPicPr>
        <p:blipFill rotWithShape="1">
          <a:blip r:embed="rId2">
            <a:alphaModFix/>
          </a:blip>
          <a:srcRect/>
          <a:stretch/>
        </p:blipFill>
        <p:spPr>
          <a:xfrm>
            <a:off x="11558374" y="344279"/>
            <a:ext cx="309006" cy="461773"/>
          </a:xfrm>
          <a:prstGeom prst="rect">
            <a:avLst/>
          </a:prstGeom>
          <a:noFill/>
          <a:ln>
            <a:noFill/>
          </a:ln>
        </p:spPr>
      </p:pic>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itel und vertikaler Text">
  <p:cSld name="Titel und vertikaler Text">
    <p:spTree>
      <p:nvGrpSpPr>
        <p:cNvPr id="1" name="Shape 312"/>
        <p:cNvGrpSpPr/>
        <p:nvPr/>
      </p:nvGrpSpPr>
      <p:grpSpPr>
        <a:xfrm>
          <a:off x="0" y="0"/>
          <a:ext cx="0" cy="0"/>
          <a:chOff x="0" y="0"/>
          <a:chExt cx="0" cy="0"/>
        </a:xfrm>
      </p:grpSpPr>
      <p:sp>
        <p:nvSpPr>
          <p:cNvPr id="313" name="Google Shape;313;p45"/>
          <p:cNvSpPr txBox="1">
            <a:spLocks noGrp="1"/>
          </p:cNvSpPr>
          <p:nvPr>
            <p:ph type="body" idx="1"/>
          </p:nvPr>
        </p:nvSpPr>
        <p:spPr>
          <a:xfrm>
            <a:off x="0" y="0"/>
            <a:ext cx="12193500" cy="412800"/>
          </a:xfrm>
          <a:prstGeom prst="rect">
            <a:avLst/>
          </a:prstGeom>
          <a:solidFill>
            <a:schemeClr val="dk1"/>
          </a:solidFill>
          <a:ln>
            <a:noFill/>
          </a:ln>
        </p:spPr>
        <p:txBody>
          <a:bodyPr spcFirstLastPara="1" wrap="square" lIns="90000" tIns="61200" rIns="90000" bIns="0" anchor="t" anchorCtr="0">
            <a:noAutofit/>
          </a:bodyPr>
          <a:lstStyle>
            <a:lvl1pPr marL="457200" lvl="0" indent="-228600" algn="l" rtl="0">
              <a:lnSpc>
                <a:spcPct val="90000"/>
              </a:lnSpc>
              <a:spcBef>
                <a:spcPts val="1000"/>
              </a:spcBef>
              <a:spcAft>
                <a:spcPts val="0"/>
              </a:spcAft>
              <a:buClr>
                <a:schemeClr val="lt1"/>
              </a:buClr>
              <a:buSzPts val="1600"/>
              <a:buFont typeface="Arial"/>
              <a:buNone/>
              <a:defRPr sz="1600" b="1">
                <a:solidFill>
                  <a:schemeClr val="lt1"/>
                </a:solidFill>
                <a:latin typeface="Arial"/>
                <a:ea typeface="Arial"/>
                <a:cs typeface="Arial"/>
                <a:sym typeface="Arial"/>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314" name="Google Shape;314;p45"/>
          <p:cNvSpPr txBox="1">
            <a:spLocks noGrp="1"/>
          </p:cNvSpPr>
          <p:nvPr>
            <p:ph type="dt" idx="10"/>
          </p:nvPr>
        </p:nvSpPr>
        <p:spPr>
          <a:xfrm>
            <a:off x="9187754" y="6498114"/>
            <a:ext cx="2743200" cy="176400"/>
          </a:xfrm>
          <a:prstGeom prst="rect">
            <a:avLst/>
          </a:prstGeom>
          <a:noFill/>
          <a:ln>
            <a:noFill/>
          </a:ln>
        </p:spPr>
        <p:txBody>
          <a:bodyPr spcFirstLastPara="1" wrap="square" lIns="0" tIns="0" rIns="0" bIns="0" anchor="t" anchorCtr="0">
            <a:noAutofit/>
          </a:bodyPr>
          <a:lstStyle>
            <a:lvl1pPr marR="0" lvl="0" algn="r" rtl="0">
              <a:spcBef>
                <a:spcPts val="0"/>
              </a:spcBef>
              <a:spcAft>
                <a:spcPts val="0"/>
              </a:spcAft>
              <a:buSzPts val="1400"/>
              <a:buNone/>
              <a:defRPr sz="12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315" name="Google Shape;315;p45"/>
          <p:cNvSpPr/>
          <p:nvPr/>
        </p:nvSpPr>
        <p:spPr>
          <a:xfrm>
            <a:off x="8293837" y="413925"/>
            <a:ext cx="3899700" cy="6444000"/>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3200">
              <a:solidFill>
                <a:schemeClr val="lt1"/>
              </a:solidFill>
              <a:latin typeface="Calibri"/>
              <a:ea typeface="Calibri"/>
              <a:cs typeface="Calibri"/>
              <a:sym typeface="Calibri"/>
            </a:endParaRPr>
          </a:p>
        </p:txBody>
      </p:sp>
      <p:sp>
        <p:nvSpPr>
          <p:cNvPr id="316" name="Google Shape;316;p45"/>
          <p:cNvSpPr txBox="1"/>
          <p:nvPr/>
        </p:nvSpPr>
        <p:spPr>
          <a:xfrm>
            <a:off x="1082928" y="6504875"/>
            <a:ext cx="4114800" cy="176400"/>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r>
              <a:rPr lang="de-DE" sz="1200">
                <a:solidFill>
                  <a:schemeClr val="lt2"/>
                </a:solidFill>
                <a:latin typeface="Arial"/>
                <a:ea typeface="Arial"/>
                <a:cs typeface="Arial"/>
                <a:sym typeface="Arial"/>
              </a:rPr>
              <a:t>German UPA e.V.</a:t>
            </a:r>
            <a:endParaRPr/>
          </a:p>
        </p:txBody>
      </p:sp>
      <p:sp>
        <p:nvSpPr>
          <p:cNvPr id="317" name="Google Shape;317;p45"/>
          <p:cNvSpPr txBox="1"/>
          <p:nvPr/>
        </p:nvSpPr>
        <p:spPr>
          <a:xfrm>
            <a:off x="591570" y="6504875"/>
            <a:ext cx="336300" cy="176400"/>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fld id="{00000000-1234-1234-1234-123412341234}" type="slidenum">
              <a:rPr lang="de-DE" sz="1200">
                <a:solidFill>
                  <a:schemeClr val="dk2"/>
                </a:solidFill>
                <a:latin typeface="Arial"/>
                <a:ea typeface="Arial"/>
                <a:cs typeface="Arial"/>
                <a:sym typeface="Arial"/>
              </a:rPr>
              <a:t>‹Nr.›</a:t>
            </a:fld>
            <a:endParaRPr sz="1200">
              <a:solidFill>
                <a:schemeClr val="dk2"/>
              </a:solidFill>
              <a:latin typeface="Arial"/>
              <a:ea typeface="Arial"/>
              <a:cs typeface="Arial"/>
              <a:sym typeface="Arial"/>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Bild mit Überschrift">
  <p:cSld name="Bild mit Überschrift">
    <p:spTree>
      <p:nvGrpSpPr>
        <p:cNvPr id="1" name="Shape 318"/>
        <p:cNvGrpSpPr/>
        <p:nvPr/>
      </p:nvGrpSpPr>
      <p:grpSpPr>
        <a:xfrm>
          <a:off x="0" y="0"/>
          <a:ext cx="0" cy="0"/>
          <a:chOff x="0" y="0"/>
          <a:chExt cx="0" cy="0"/>
        </a:xfrm>
      </p:grpSpPr>
      <p:sp>
        <p:nvSpPr>
          <p:cNvPr id="319" name="Google Shape;319;p46"/>
          <p:cNvSpPr txBox="1">
            <a:spLocks noGrp="1"/>
          </p:cNvSpPr>
          <p:nvPr>
            <p:ph type="body" idx="1"/>
          </p:nvPr>
        </p:nvSpPr>
        <p:spPr>
          <a:xfrm>
            <a:off x="0" y="0"/>
            <a:ext cx="12193500" cy="412800"/>
          </a:xfrm>
          <a:prstGeom prst="rect">
            <a:avLst/>
          </a:prstGeom>
          <a:solidFill>
            <a:schemeClr val="dk1"/>
          </a:solidFill>
          <a:ln>
            <a:noFill/>
          </a:ln>
        </p:spPr>
        <p:txBody>
          <a:bodyPr spcFirstLastPara="1" wrap="square" lIns="90000" tIns="61200" rIns="90000" bIns="0" anchor="ctr" anchorCtr="0">
            <a:noAutofit/>
          </a:bodyPr>
          <a:lstStyle>
            <a:lvl1pPr marL="457200" lvl="0" indent="-228600" algn="l" rtl="0">
              <a:lnSpc>
                <a:spcPct val="90000"/>
              </a:lnSpc>
              <a:spcBef>
                <a:spcPts val="1000"/>
              </a:spcBef>
              <a:spcAft>
                <a:spcPts val="0"/>
              </a:spcAft>
              <a:buClr>
                <a:schemeClr val="lt1"/>
              </a:buClr>
              <a:buSzPts val="1600"/>
              <a:buFont typeface="Arial"/>
              <a:buNone/>
              <a:defRPr sz="1600" b="1">
                <a:solidFill>
                  <a:schemeClr val="lt1"/>
                </a:solidFill>
                <a:latin typeface="Arial"/>
                <a:ea typeface="Arial"/>
                <a:cs typeface="Arial"/>
                <a:sym typeface="Arial"/>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320" name="Google Shape;320;p46"/>
          <p:cNvSpPr txBox="1"/>
          <p:nvPr/>
        </p:nvSpPr>
        <p:spPr>
          <a:xfrm>
            <a:off x="8825245" y="6504875"/>
            <a:ext cx="2743200" cy="176400"/>
          </a:xfrm>
          <a:prstGeom prst="rect">
            <a:avLst/>
          </a:prstGeom>
          <a:noFill/>
          <a:ln>
            <a:noFill/>
          </a:ln>
        </p:spPr>
        <p:txBody>
          <a:bodyPr spcFirstLastPara="1" wrap="square" lIns="0" tIns="0" rIns="0" bIns="0" anchor="t" anchorCtr="0">
            <a:noAutofit/>
          </a:bodyPr>
          <a:lstStyle/>
          <a:p>
            <a:pPr marL="0" lvl="0" indent="0" algn="r" rtl="0">
              <a:spcBef>
                <a:spcPts val="0"/>
              </a:spcBef>
              <a:spcAft>
                <a:spcPts val="0"/>
              </a:spcAft>
              <a:buClr>
                <a:schemeClr val="dk1"/>
              </a:buClr>
              <a:buFont typeface="Arial"/>
              <a:buNone/>
            </a:pPr>
            <a:r>
              <a:rPr lang="de-DE" sz="1200">
                <a:solidFill>
                  <a:schemeClr val="lt2"/>
                </a:solidFill>
              </a:rPr>
              <a:t>28.02.2020</a:t>
            </a:r>
            <a:endParaRPr sz="1200">
              <a:solidFill>
                <a:schemeClr val="lt2"/>
              </a:solidFill>
              <a:latin typeface="Arial"/>
              <a:ea typeface="Arial"/>
              <a:cs typeface="Arial"/>
              <a:sym typeface="Arial"/>
            </a:endParaRPr>
          </a:p>
        </p:txBody>
      </p:sp>
      <p:sp>
        <p:nvSpPr>
          <p:cNvPr id="321" name="Google Shape;321;p46"/>
          <p:cNvSpPr txBox="1"/>
          <p:nvPr/>
        </p:nvSpPr>
        <p:spPr>
          <a:xfrm>
            <a:off x="1082928" y="6504875"/>
            <a:ext cx="4114800" cy="176400"/>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r>
              <a:rPr lang="de-DE" sz="1200">
                <a:solidFill>
                  <a:schemeClr val="lt2"/>
                </a:solidFill>
                <a:latin typeface="Arial"/>
                <a:ea typeface="Arial"/>
                <a:cs typeface="Arial"/>
                <a:sym typeface="Arial"/>
              </a:rPr>
              <a:t>German UPA e.V.</a:t>
            </a:r>
            <a:endParaRPr/>
          </a:p>
        </p:txBody>
      </p:sp>
      <p:sp>
        <p:nvSpPr>
          <p:cNvPr id="322" name="Google Shape;322;p46"/>
          <p:cNvSpPr txBox="1"/>
          <p:nvPr/>
        </p:nvSpPr>
        <p:spPr>
          <a:xfrm>
            <a:off x="591570" y="6504875"/>
            <a:ext cx="336300" cy="176400"/>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fld id="{00000000-1234-1234-1234-123412341234}" type="slidenum">
              <a:rPr lang="de-DE" sz="1200">
                <a:solidFill>
                  <a:schemeClr val="dk2"/>
                </a:solidFill>
                <a:latin typeface="Arial"/>
                <a:ea typeface="Arial"/>
                <a:cs typeface="Arial"/>
                <a:sym typeface="Arial"/>
              </a:rPr>
              <a:t>‹Nr.›</a:t>
            </a:fld>
            <a:endParaRPr sz="1200">
              <a:solidFill>
                <a:schemeClr val="dk2"/>
              </a:solidFill>
              <a:latin typeface="Arial"/>
              <a:ea typeface="Arial"/>
              <a:cs typeface="Arial"/>
              <a:sym typeface="Arial"/>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15_Benutzerdefiniertes Layout">
  <p:cSld name="15_Benutzerdefiniertes Layout">
    <p:spTree>
      <p:nvGrpSpPr>
        <p:cNvPr id="1" name="Shape 323"/>
        <p:cNvGrpSpPr/>
        <p:nvPr/>
      </p:nvGrpSpPr>
      <p:grpSpPr>
        <a:xfrm>
          <a:off x="0" y="0"/>
          <a:ext cx="0" cy="0"/>
          <a:chOff x="0" y="0"/>
          <a:chExt cx="0" cy="0"/>
        </a:xfrm>
      </p:grpSpPr>
      <p:pic>
        <p:nvPicPr>
          <p:cNvPr id="324" name="Google Shape;324;p47"/>
          <p:cNvPicPr preferRelativeResize="0"/>
          <p:nvPr/>
        </p:nvPicPr>
        <p:blipFill rotWithShape="1">
          <a:blip r:embed="rId2">
            <a:alphaModFix/>
          </a:blip>
          <a:srcRect/>
          <a:stretch/>
        </p:blipFill>
        <p:spPr>
          <a:xfrm>
            <a:off x="11558374" y="344279"/>
            <a:ext cx="309006" cy="461773"/>
          </a:xfrm>
          <a:prstGeom prst="rect">
            <a:avLst/>
          </a:prstGeom>
          <a:noFill/>
          <a:ln>
            <a:noFill/>
          </a:ln>
        </p:spPr>
      </p:pic>
      <p:sp>
        <p:nvSpPr>
          <p:cNvPr id="325" name="Google Shape;325;p47"/>
          <p:cNvSpPr txBox="1"/>
          <p:nvPr/>
        </p:nvSpPr>
        <p:spPr>
          <a:xfrm>
            <a:off x="8825245" y="6504875"/>
            <a:ext cx="2743200" cy="176400"/>
          </a:xfrm>
          <a:prstGeom prst="rect">
            <a:avLst/>
          </a:prstGeom>
          <a:noFill/>
          <a:ln>
            <a:noFill/>
          </a:ln>
        </p:spPr>
        <p:txBody>
          <a:bodyPr spcFirstLastPara="1" wrap="square" lIns="0" tIns="0" rIns="0" bIns="0" anchor="t" anchorCtr="0">
            <a:noAutofit/>
          </a:bodyPr>
          <a:lstStyle/>
          <a:p>
            <a:pPr marL="0" lvl="0" indent="0" algn="r" rtl="0">
              <a:spcBef>
                <a:spcPts val="0"/>
              </a:spcBef>
              <a:spcAft>
                <a:spcPts val="0"/>
              </a:spcAft>
              <a:buClr>
                <a:schemeClr val="dk1"/>
              </a:buClr>
              <a:buFont typeface="Arial"/>
              <a:buNone/>
            </a:pPr>
            <a:r>
              <a:rPr lang="de-DE" sz="1200">
                <a:solidFill>
                  <a:schemeClr val="lt2"/>
                </a:solidFill>
              </a:rPr>
              <a:t>28.02.2020</a:t>
            </a:r>
            <a:endParaRPr sz="1200">
              <a:solidFill>
                <a:schemeClr val="lt2"/>
              </a:solidFill>
              <a:latin typeface="Arial"/>
              <a:ea typeface="Arial"/>
              <a:cs typeface="Arial"/>
              <a:sym typeface="Arial"/>
            </a:endParaRPr>
          </a:p>
        </p:txBody>
      </p:sp>
      <p:sp>
        <p:nvSpPr>
          <p:cNvPr id="326" name="Google Shape;326;p47"/>
          <p:cNvSpPr txBox="1"/>
          <p:nvPr/>
        </p:nvSpPr>
        <p:spPr>
          <a:xfrm>
            <a:off x="1082928" y="6504875"/>
            <a:ext cx="4114800" cy="176400"/>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r>
              <a:rPr lang="de-DE" sz="1200">
                <a:solidFill>
                  <a:schemeClr val="lt2"/>
                </a:solidFill>
                <a:latin typeface="Arial"/>
                <a:ea typeface="Arial"/>
                <a:cs typeface="Arial"/>
                <a:sym typeface="Arial"/>
              </a:rPr>
              <a:t>German UPA e.V.</a:t>
            </a:r>
            <a:endParaRPr/>
          </a:p>
        </p:txBody>
      </p:sp>
      <p:sp>
        <p:nvSpPr>
          <p:cNvPr id="327" name="Google Shape;327;p47"/>
          <p:cNvSpPr txBox="1"/>
          <p:nvPr/>
        </p:nvSpPr>
        <p:spPr>
          <a:xfrm>
            <a:off x="591570" y="6504875"/>
            <a:ext cx="336300" cy="176400"/>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fld id="{00000000-1234-1234-1234-123412341234}" type="slidenum">
              <a:rPr lang="de-DE" sz="1200">
                <a:solidFill>
                  <a:schemeClr val="dk2"/>
                </a:solidFill>
                <a:latin typeface="Arial"/>
                <a:ea typeface="Arial"/>
                <a:cs typeface="Arial"/>
                <a:sym typeface="Arial"/>
              </a:rPr>
              <a:t>‹Nr.›</a:t>
            </a:fld>
            <a:endParaRPr sz="1200">
              <a:solidFill>
                <a:schemeClr val="dk2"/>
              </a:solidFill>
              <a:latin typeface="Arial"/>
              <a:ea typeface="Arial"/>
              <a:cs typeface="Arial"/>
              <a:sym typeface="Arial"/>
            </a:endParaRPr>
          </a:p>
        </p:txBody>
      </p:sp>
      <p:sp>
        <p:nvSpPr>
          <p:cNvPr id="328" name="Google Shape;328;p47"/>
          <p:cNvSpPr txBox="1">
            <a:spLocks noGrp="1"/>
          </p:cNvSpPr>
          <p:nvPr>
            <p:ph type="body" idx="1"/>
          </p:nvPr>
        </p:nvSpPr>
        <p:spPr>
          <a:xfrm>
            <a:off x="608345" y="846465"/>
            <a:ext cx="8280300" cy="360300"/>
          </a:xfrm>
          <a:prstGeom prst="rect">
            <a:avLst/>
          </a:prstGeom>
          <a:noFill/>
          <a:ln>
            <a:noFill/>
          </a:ln>
        </p:spPr>
        <p:txBody>
          <a:bodyPr spcFirstLastPara="1" wrap="square" lIns="0" tIns="0" rIns="0" bIns="0" anchor="t" anchorCtr="0">
            <a:noAutofit/>
          </a:bodyPr>
          <a:lstStyle>
            <a:lvl1pPr marL="457200" lvl="0" indent="-228600" algn="l" rtl="0">
              <a:lnSpc>
                <a:spcPct val="90000"/>
              </a:lnSpc>
              <a:spcBef>
                <a:spcPts val="1000"/>
              </a:spcBef>
              <a:spcAft>
                <a:spcPts val="0"/>
              </a:spcAft>
              <a:buClr>
                <a:schemeClr val="dk1"/>
              </a:buClr>
              <a:buSzPts val="2600"/>
              <a:buNone/>
              <a:defRPr sz="2600" b="1">
                <a:latin typeface="Arial"/>
                <a:ea typeface="Arial"/>
                <a:cs typeface="Arial"/>
                <a:sym typeface="Arial"/>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329" name="Google Shape;329;p47"/>
          <p:cNvSpPr/>
          <p:nvPr/>
        </p:nvSpPr>
        <p:spPr>
          <a:xfrm>
            <a:off x="608345" y="601625"/>
            <a:ext cx="3072300" cy="48000"/>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3200">
              <a:solidFill>
                <a:schemeClr val="lt1"/>
              </a:solidFill>
              <a:latin typeface="Calibri"/>
              <a:ea typeface="Calibri"/>
              <a:cs typeface="Calibri"/>
              <a:sym typeface="Calibri"/>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1_Nur Titel">
  <p:cSld name="1_Nur Titel">
    <p:spTree>
      <p:nvGrpSpPr>
        <p:cNvPr id="1" name="Shape 330"/>
        <p:cNvGrpSpPr/>
        <p:nvPr/>
      </p:nvGrpSpPr>
      <p:grpSpPr>
        <a:xfrm>
          <a:off x="0" y="0"/>
          <a:ext cx="0" cy="0"/>
          <a:chOff x="0" y="0"/>
          <a:chExt cx="0" cy="0"/>
        </a:xfrm>
      </p:grpSpPr>
      <p:sp>
        <p:nvSpPr>
          <p:cNvPr id="331" name="Google Shape;331;p48"/>
          <p:cNvSpPr txBox="1"/>
          <p:nvPr/>
        </p:nvSpPr>
        <p:spPr>
          <a:xfrm>
            <a:off x="8825245" y="6504875"/>
            <a:ext cx="2743200" cy="176400"/>
          </a:xfrm>
          <a:prstGeom prst="rect">
            <a:avLst/>
          </a:prstGeom>
          <a:noFill/>
          <a:ln>
            <a:noFill/>
          </a:ln>
        </p:spPr>
        <p:txBody>
          <a:bodyPr spcFirstLastPara="1" wrap="square" lIns="0" tIns="0" rIns="0" bIns="0" anchor="t" anchorCtr="0">
            <a:noAutofit/>
          </a:bodyPr>
          <a:lstStyle/>
          <a:p>
            <a:pPr marL="0" lvl="0" indent="0" algn="r" rtl="0">
              <a:spcBef>
                <a:spcPts val="0"/>
              </a:spcBef>
              <a:spcAft>
                <a:spcPts val="0"/>
              </a:spcAft>
              <a:buClr>
                <a:schemeClr val="dk1"/>
              </a:buClr>
              <a:buFont typeface="Arial"/>
              <a:buNone/>
            </a:pPr>
            <a:r>
              <a:rPr lang="de-DE" sz="1200">
                <a:solidFill>
                  <a:schemeClr val="lt2"/>
                </a:solidFill>
              </a:rPr>
              <a:t>28.02.2020</a:t>
            </a:r>
            <a:endParaRPr sz="1200">
              <a:solidFill>
                <a:schemeClr val="lt2"/>
              </a:solidFill>
              <a:latin typeface="Arial"/>
              <a:ea typeface="Arial"/>
              <a:cs typeface="Arial"/>
              <a:sym typeface="Arial"/>
            </a:endParaRPr>
          </a:p>
        </p:txBody>
      </p:sp>
      <p:sp>
        <p:nvSpPr>
          <p:cNvPr id="332" name="Google Shape;332;p48"/>
          <p:cNvSpPr txBox="1"/>
          <p:nvPr/>
        </p:nvSpPr>
        <p:spPr>
          <a:xfrm>
            <a:off x="1082928" y="6504875"/>
            <a:ext cx="4114800" cy="176400"/>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r>
              <a:rPr lang="de-DE" sz="1200">
                <a:solidFill>
                  <a:schemeClr val="lt2"/>
                </a:solidFill>
                <a:latin typeface="Arial"/>
                <a:ea typeface="Arial"/>
                <a:cs typeface="Arial"/>
                <a:sym typeface="Arial"/>
              </a:rPr>
              <a:t>German UPA e.V.</a:t>
            </a:r>
            <a:endParaRPr/>
          </a:p>
        </p:txBody>
      </p:sp>
      <p:sp>
        <p:nvSpPr>
          <p:cNvPr id="333" name="Google Shape;333;p48"/>
          <p:cNvSpPr txBox="1"/>
          <p:nvPr/>
        </p:nvSpPr>
        <p:spPr>
          <a:xfrm>
            <a:off x="591570" y="6504875"/>
            <a:ext cx="336300" cy="176400"/>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fld id="{00000000-1234-1234-1234-123412341234}" type="slidenum">
              <a:rPr lang="de-DE" sz="1200">
                <a:solidFill>
                  <a:schemeClr val="dk2"/>
                </a:solidFill>
                <a:latin typeface="Arial"/>
                <a:ea typeface="Arial"/>
                <a:cs typeface="Arial"/>
                <a:sym typeface="Arial"/>
              </a:rPr>
              <a:t>‹Nr.›</a:t>
            </a:fld>
            <a:endParaRPr sz="1200">
              <a:solidFill>
                <a:schemeClr val="dk2"/>
              </a:solidFill>
              <a:latin typeface="Arial"/>
              <a:ea typeface="Arial"/>
              <a:cs typeface="Arial"/>
              <a:sym typeface="Arial"/>
            </a:endParaRPr>
          </a:p>
        </p:txBody>
      </p:sp>
      <p:pic>
        <p:nvPicPr>
          <p:cNvPr id="334" name="Google Shape;334;p48"/>
          <p:cNvPicPr preferRelativeResize="0"/>
          <p:nvPr/>
        </p:nvPicPr>
        <p:blipFill rotWithShape="1">
          <a:blip r:embed="rId2">
            <a:alphaModFix/>
          </a:blip>
          <a:srcRect/>
          <a:stretch/>
        </p:blipFill>
        <p:spPr>
          <a:xfrm>
            <a:off x="11558374" y="344279"/>
            <a:ext cx="309006" cy="461773"/>
          </a:xfrm>
          <a:prstGeom prst="rect">
            <a:avLst/>
          </a:prstGeom>
          <a:noFill/>
          <a:ln>
            <a:noFill/>
          </a:ln>
        </p:spPr>
      </p:pic>
      <p:sp>
        <p:nvSpPr>
          <p:cNvPr id="335" name="Google Shape;335;p48"/>
          <p:cNvSpPr txBox="1">
            <a:spLocks noGrp="1"/>
          </p:cNvSpPr>
          <p:nvPr>
            <p:ph type="body" idx="1"/>
          </p:nvPr>
        </p:nvSpPr>
        <p:spPr>
          <a:xfrm>
            <a:off x="608345" y="846465"/>
            <a:ext cx="8280300" cy="360300"/>
          </a:xfrm>
          <a:prstGeom prst="rect">
            <a:avLst/>
          </a:prstGeom>
          <a:noFill/>
          <a:ln>
            <a:noFill/>
          </a:ln>
        </p:spPr>
        <p:txBody>
          <a:bodyPr spcFirstLastPara="1" wrap="square" lIns="0" tIns="0" rIns="0" bIns="0" anchor="t" anchorCtr="0">
            <a:noAutofit/>
          </a:bodyPr>
          <a:lstStyle>
            <a:lvl1pPr marL="457200" lvl="0" indent="-228600" algn="l" rtl="0">
              <a:lnSpc>
                <a:spcPct val="90000"/>
              </a:lnSpc>
              <a:spcBef>
                <a:spcPts val="1000"/>
              </a:spcBef>
              <a:spcAft>
                <a:spcPts val="0"/>
              </a:spcAft>
              <a:buClr>
                <a:schemeClr val="dk1"/>
              </a:buClr>
              <a:buSzPts val="2600"/>
              <a:buNone/>
              <a:defRPr sz="2600" b="1">
                <a:latin typeface="Arial"/>
                <a:ea typeface="Arial"/>
                <a:cs typeface="Arial"/>
                <a:sym typeface="Arial"/>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336" name="Google Shape;336;p48"/>
          <p:cNvSpPr/>
          <p:nvPr/>
        </p:nvSpPr>
        <p:spPr>
          <a:xfrm>
            <a:off x="608345" y="601625"/>
            <a:ext cx="3072300" cy="48000"/>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3200">
              <a:solidFill>
                <a:schemeClr val="lt1"/>
              </a:solidFill>
              <a:latin typeface="Calibri"/>
              <a:ea typeface="Calibri"/>
              <a:cs typeface="Calibri"/>
              <a:sym typeface="Calibri"/>
            </a:endParaRPr>
          </a:p>
        </p:txBody>
      </p:sp>
      <p:sp>
        <p:nvSpPr>
          <p:cNvPr id="337" name="Google Shape;337;p48"/>
          <p:cNvSpPr txBox="1">
            <a:spLocks noGrp="1"/>
          </p:cNvSpPr>
          <p:nvPr>
            <p:ph type="body" idx="2"/>
          </p:nvPr>
        </p:nvSpPr>
        <p:spPr>
          <a:xfrm>
            <a:off x="608342" y="5907431"/>
            <a:ext cx="10960200" cy="465000"/>
          </a:xfrm>
          <a:prstGeom prst="rect">
            <a:avLst/>
          </a:prstGeom>
          <a:solidFill>
            <a:schemeClr val="dk2"/>
          </a:solidFill>
          <a:ln>
            <a:noFill/>
          </a:ln>
        </p:spPr>
        <p:txBody>
          <a:bodyPr spcFirstLastPara="1" wrap="square" lIns="0" tIns="0" rIns="0" bIns="0" anchor="ctr" anchorCtr="0">
            <a:noAutofit/>
          </a:bodyPr>
          <a:lstStyle>
            <a:lvl1pPr marL="457200" lvl="0" indent="-228600" algn="ctr" rtl="0">
              <a:lnSpc>
                <a:spcPct val="90000"/>
              </a:lnSpc>
              <a:spcBef>
                <a:spcPts val="1000"/>
              </a:spcBef>
              <a:spcAft>
                <a:spcPts val="0"/>
              </a:spcAft>
              <a:buClr>
                <a:schemeClr val="lt1"/>
              </a:buClr>
              <a:buSzPts val="2400"/>
              <a:buNone/>
              <a:defRPr sz="2400" b="0">
                <a:solidFill>
                  <a:schemeClr val="lt1"/>
                </a:solidFill>
                <a:latin typeface="Arial"/>
                <a:ea typeface="Arial"/>
                <a:cs typeface="Arial"/>
                <a:sym typeface="Arial"/>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Inhalt mit Überschrift">
  <p:cSld name="Inhalt mit Überschrift">
    <p:spTree>
      <p:nvGrpSpPr>
        <p:cNvPr id="1" name="Shape 338"/>
        <p:cNvGrpSpPr/>
        <p:nvPr/>
      </p:nvGrpSpPr>
      <p:grpSpPr>
        <a:xfrm>
          <a:off x="0" y="0"/>
          <a:ext cx="0" cy="0"/>
          <a:chOff x="0" y="0"/>
          <a:chExt cx="0" cy="0"/>
        </a:xfrm>
      </p:grpSpPr>
      <p:sp>
        <p:nvSpPr>
          <p:cNvPr id="339" name="Google Shape;339;p49"/>
          <p:cNvSpPr/>
          <p:nvPr/>
        </p:nvSpPr>
        <p:spPr>
          <a:xfrm>
            <a:off x="143011" y="142993"/>
            <a:ext cx="11903088" cy="6579105"/>
          </a:xfrm>
          <a:custGeom>
            <a:avLst/>
            <a:gdLst/>
            <a:ahLst/>
            <a:cxnLst/>
            <a:rect l="l" t="t" r="r" b="b"/>
            <a:pathLst>
              <a:path w="8641080" h="4608830" extrusionOk="0">
                <a:moveTo>
                  <a:pt x="0" y="0"/>
                </a:moveTo>
                <a:lnTo>
                  <a:pt x="8640958" y="0"/>
                </a:lnTo>
                <a:lnTo>
                  <a:pt x="8640958" y="4608510"/>
                </a:lnTo>
                <a:lnTo>
                  <a:pt x="0" y="4608510"/>
                </a:lnTo>
                <a:lnTo>
                  <a:pt x="0" y="0"/>
                </a:lnTo>
                <a:close/>
              </a:path>
            </a:pathLst>
          </a:custGeom>
          <a:solidFill>
            <a:schemeClr val="dk1"/>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3200">
              <a:solidFill>
                <a:schemeClr val="dk1"/>
              </a:solidFill>
              <a:latin typeface="Calibri"/>
              <a:ea typeface="Calibri"/>
              <a:cs typeface="Calibri"/>
              <a:sym typeface="Calibri"/>
            </a:endParaRPr>
          </a:p>
        </p:txBody>
      </p:sp>
      <p:sp>
        <p:nvSpPr>
          <p:cNvPr id="340" name="Google Shape;340;p49"/>
          <p:cNvSpPr txBox="1">
            <a:spLocks noGrp="1"/>
          </p:cNvSpPr>
          <p:nvPr>
            <p:ph type="body" idx="1"/>
          </p:nvPr>
        </p:nvSpPr>
        <p:spPr>
          <a:xfrm>
            <a:off x="1607384" y="2602105"/>
            <a:ext cx="8976900" cy="1230600"/>
          </a:xfrm>
          <a:prstGeom prst="rect">
            <a:avLst/>
          </a:prstGeom>
          <a:noFill/>
          <a:ln>
            <a:noFill/>
          </a:ln>
        </p:spPr>
        <p:txBody>
          <a:bodyPr spcFirstLastPara="1" wrap="square" lIns="0" tIns="0" rIns="0" bIns="0" anchor="t" anchorCtr="0">
            <a:noAutofit/>
          </a:bodyPr>
          <a:lstStyle>
            <a:lvl1pPr marL="457200" lvl="0" indent="-228600" algn="ctr" rtl="0">
              <a:lnSpc>
                <a:spcPct val="90000"/>
              </a:lnSpc>
              <a:spcBef>
                <a:spcPts val="1000"/>
              </a:spcBef>
              <a:spcAft>
                <a:spcPts val="0"/>
              </a:spcAft>
              <a:buClr>
                <a:schemeClr val="lt1"/>
              </a:buClr>
              <a:buSzPts val="6667"/>
              <a:buFont typeface="Arial"/>
              <a:buNone/>
              <a:defRPr sz="6667" b="1" i="0">
                <a:solidFill>
                  <a:schemeClr val="lt1"/>
                </a:solidFill>
                <a:latin typeface="Arial"/>
                <a:ea typeface="Arial"/>
                <a:cs typeface="Arial"/>
                <a:sym typeface="Arial"/>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341" name="Google Shape;341;p49"/>
          <p:cNvSpPr txBox="1">
            <a:spLocks noGrp="1"/>
          </p:cNvSpPr>
          <p:nvPr>
            <p:ph type="body" idx="2"/>
          </p:nvPr>
        </p:nvSpPr>
        <p:spPr>
          <a:xfrm>
            <a:off x="1607384" y="3916380"/>
            <a:ext cx="8976900" cy="1230600"/>
          </a:xfrm>
          <a:prstGeom prst="rect">
            <a:avLst/>
          </a:prstGeom>
          <a:noFill/>
          <a:ln>
            <a:noFill/>
          </a:ln>
        </p:spPr>
        <p:txBody>
          <a:bodyPr spcFirstLastPara="1" wrap="square" lIns="0" tIns="0" rIns="0" bIns="0" anchor="t" anchorCtr="0">
            <a:noAutofit/>
          </a:bodyPr>
          <a:lstStyle>
            <a:lvl1pPr marL="457200" lvl="0" indent="-228600" algn="ctr" rtl="0">
              <a:lnSpc>
                <a:spcPct val="90000"/>
              </a:lnSpc>
              <a:spcBef>
                <a:spcPts val="1000"/>
              </a:spcBef>
              <a:spcAft>
                <a:spcPts val="0"/>
              </a:spcAft>
              <a:buClr>
                <a:schemeClr val="lt1"/>
              </a:buClr>
              <a:buSzPts val="4000"/>
              <a:buFont typeface="Arial"/>
              <a:buNone/>
              <a:defRPr sz="4000" b="0" i="0">
                <a:solidFill>
                  <a:schemeClr val="lt1"/>
                </a:solidFill>
                <a:latin typeface="Arial"/>
                <a:ea typeface="Arial"/>
                <a:cs typeface="Arial"/>
                <a:sym typeface="Arial"/>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13_Benutzerdefiniertes Layout">
  <p:cSld name="13_Benutzerdefiniertes Layout">
    <p:spTree>
      <p:nvGrpSpPr>
        <p:cNvPr id="1" name="Shape 342"/>
        <p:cNvGrpSpPr/>
        <p:nvPr/>
      </p:nvGrpSpPr>
      <p:grpSpPr>
        <a:xfrm>
          <a:off x="0" y="0"/>
          <a:ext cx="0" cy="0"/>
          <a:chOff x="0" y="0"/>
          <a:chExt cx="0" cy="0"/>
        </a:xfrm>
      </p:grpSpPr>
      <p:pic>
        <p:nvPicPr>
          <p:cNvPr id="343" name="Google Shape;343;p50"/>
          <p:cNvPicPr preferRelativeResize="0"/>
          <p:nvPr/>
        </p:nvPicPr>
        <p:blipFill rotWithShape="1">
          <a:blip r:embed="rId2">
            <a:alphaModFix/>
          </a:blip>
          <a:srcRect/>
          <a:stretch/>
        </p:blipFill>
        <p:spPr>
          <a:xfrm>
            <a:off x="0" y="954"/>
            <a:ext cx="12192000" cy="6856092"/>
          </a:xfrm>
          <a:prstGeom prst="rect">
            <a:avLst/>
          </a:prstGeom>
          <a:noFill/>
          <a:ln>
            <a:noFill/>
          </a:ln>
        </p:spPr>
      </p:pic>
      <p:sp>
        <p:nvSpPr>
          <p:cNvPr id="344" name="Google Shape;344;p50"/>
          <p:cNvSpPr/>
          <p:nvPr/>
        </p:nvSpPr>
        <p:spPr>
          <a:xfrm>
            <a:off x="5842188" y="2538210"/>
            <a:ext cx="3072300" cy="4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3200">
              <a:solidFill>
                <a:schemeClr val="lt1"/>
              </a:solidFill>
              <a:latin typeface="Calibri"/>
              <a:ea typeface="Calibri"/>
              <a:cs typeface="Calibri"/>
              <a:sym typeface="Calibri"/>
            </a:endParaRPr>
          </a:p>
        </p:txBody>
      </p:sp>
      <p:pic>
        <p:nvPicPr>
          <p:cNvPr id="345" name="Google Shape;345;p50"/>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a:off x="485057" y="5424968"/>
            <a:ext cx="3205394" cy="993108"/>
          </a:xfrm>
          <a:prstGeom prst="rect">
            <a:avLst/>
          </a:prstGeom>
          <a:noFill/>
          <a:ln>
            <a:noFill/>
          </a:ln>
        </p:spPr>
      </p:pic>
      <p:sp>
        <p:nvSpPr>
          <p:cNvPr id="346" name="Google Shape;346;p50"/>
          <p:cNvSpPr txBox="1">
            <a:spLocks noGrp="1"/>
          </p:cNvSpPr>
          <p:nvPr>
            <p:ph type="body" idx="1"/>
          </p:nvPr>
        </p:nvSpPr>
        <p:spPr>
          <a:xfrm>
            <a:off x="5842188" y="2750968"/>
            <a:ext cx="5966700" cy="619200"/>
          </a:xfrm>
          <a:prstGeom prst="rect">
            <a:avLst/>
          </a:prstGeom>
          <a:noFill/>
          <a:ln>
            <a:noFill/>
          </a:ln>
        </p:spPr>
        <p:txBody>
          <a:bodyPr spcFirstLastPara="1" wrap="square" lIns="0" tIns="0" rIns="0" bIns="0" anchor="t" anchorCtr="0">
            <a:noAutofit/>
          </a:bodyPr>
          <a:lstStyle>
            <a:lvl1pPr marL="457200" lvl="0" indent="-228600" algn="l" rtl="0">
              <a:lnSpc>
                <a:spcPct val="90000"/>
              </a:lnSpc>
              <a:spcBef>
                <a:spcPts val="1000"/>
              </a:spcBef>
              <a:spcAft>
                <a:spcPts val="0"/>
              </a:spcAft>
              <a:buClr>
                <a:schemeClr val="lt1"/>
              </a:buClr>
              <a:buSzPts val="4267"/>
              <a:buFont typeface="Arial"/>
              <a:buNone/>
              <a:defRPr sz="4267" b="1" i="0" cap="none">
                <a:solidFill>
                  <a:schemeClr val="lt1"/>
                </a:solidFill>
                <a:latin typeface="Arial"/>
                <a:ea typeface="Arial"/>
                <a:cs typeface="Arial"/>
                <a:sym typeface="Arial"/>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347" name="Google Shape;347;p50"/>
          <p:cNvSpPr txBox="1">
            <a:spLocks noGrp="1"/>
          </p:cNvSpPr>
          <p:nvPr>
            <p:ph type="body" idx="2"/>
          </p:nvPr>
        </p:nvSpPr>
        <p:spPr>
          <a:xfrm>
            <a:off x="5842189" y="3499684"/>
            <a:ext cx="5966700" cy="514200"/>
          </a:xfrm>
          <a:prstGeom prst="rect">
            <a:avLst/>
          </a:prstGeom>
          <a:noFill/>
          <a:ln>
            <a:noFill/>
          </a:ln>
        </p:spPr>
        <p:txBody>
          <a:bodyPr spcFirstLastPara="1" wrap="square" lIns="0" tIns="0" rIns="0" bIns="0" anchor="t" anchorCtr="0">
            <a:noAutofit/>
          </a:bodyPr>
          <a:lstStyle>
            <a:lvl1pPr marL="457200" lvl="0" indent="-228600" algn="l" rtl="0">
              <a:lnSpc>
                <a:spcPct val="90000"/>
              </a:lnSpc>
              <a:spcBef>
                <a:spcPts val="1000"/>
              </a:spcBef>
              <a:spcAft>
                <a:spcPts val="0"/>
              </a:spcAft>
              <a:buClr>
                <a:srgbClr val="D8D8D8"/>
              </a:buClr>
              <a:buSzPts val="3200"/>
              <a:buFont typeface="Arial"/>
              <a:buNone/>
              <a:defRPr sz="3200" b="1" i="0">
                <a:solidFill>
                  <a:srgbClr val="D8D8D8"/>
                </a:solidFill>
                <a:latin typeface="Arial"/>
                <a:ea typeface="Arial"/>
                <a:cs typeface="Arial"/>
                <a:sym typeface="Arial"/>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8_Benutzerdefiniertes Layout">
  <p:cSld name="8_Benutzerdefiniertes Layout">
    <p:spTree>
      <p:nvGrpSpPr>
        <p:cNvPr id="1" name="Shape 348"/>
        <p:cNvGrpSpPr/>
        <p:nvPr/>
      </p:nvGrpSpPr>
      <p:grpSpPr>
        <a:xfrm>
          <a:off x="0" y="0"/>
          <a:ext cx="0" cy="0"/>
          <a:chOff x="0" y="0"/>
          <a:chExt cx="0" cy="0"/>
        </a:xfrm>
      </p:grpSpPr>
      <p:pic>
        <p:nvPicPr>
          <p:cNvPr id="349" name="Google Shape;349;p51"/>
          <p:cNvPicPr preferRelativeResize="0"/>
          <p:nvPr/>
        </p:nvPicPr>
        <p:blipFill rotWithShape="1">
          <a:blip r:embed="rId2">
            <a:alphaModFix/>
          </a:blip>
          <a:srcRect/>
          <a:stretch/>
        </p:blipFill>
        <p:spPr>
          <a:xfrm>
            <a:off x="678" y="0"/>
            <a:ext cx="12190642" cy="6857999"/>
          </a:xfrm>
          <a:prstGeom prst="rect">
            <a:avLst/>
          </a:prstGeom>
          <a:noFill/>
          <a:ln>
            <a:noFill/>
          </a:ln>
        </p:spPr>
      </p:pic>
      <p:sp>
        <p:nvSpPr>
          <p:cNvPr id="350" name="Google Shape;350;p51"/>
          <p:cNvSpPr/>
          <p:nvPr/>
        </p:nvSpPr>
        <p:spPr>
          <a:xfrm>
            <a:off x="5842188" y="2538210"/>
            <a:ext cx="3072300" cy="4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3200">
              <a:solidFill>
                <a:schemeClr val="lt1"/>
              </a:solidFill>
              <a:latin typeface="Calibri"/>
              <a:ea typeface="Calibri"/>
              <a:cs typeface="Calibri"/>
              <a:sym typeface="Calibri"/>
            </a:endParaRPr>
          </a:p>
        </p:txBody>
      </p:sp>
      <p:sp>
        <p:nvSpPr>
          <p:cNvPr id="351" name="Google Shape;351;p51"/>
          <p:cNvSpPr txBox="1">
            <a:spLocks noGrp="1"/>
          </p:cNvSpPr>
          <p:nvPr>
            <p:ph type="body" idx="1"/>
          </p:nvPr>
        </p:nvSpPr>
        <p:spPr>
          <a:xfrm>
            <a:off x="5842188" y="2750968"/>
            <a:ext cx="5966700" cy="619200"/>
          </a:xfrm>
          <a:prstGeom prst="rect">
            <a:avLst/>
          </a:prstGeom>
          <a:noFill/>
          <a:ln>
            <a:noFill/>
          </a:ln>
        </p:spPr>
        <p:txBody>
          <a:bodyPr spcFirstLastPara="1" wrap="square" lIns="0" tIns="0" rIns="0" bIns="0" anchor="t" anchorCtr="0">
            <a:noAutofit/>
          </a:bodyPr>
          <a:lstStyle>
            <a:lvl1pPr marL="457200" lvl="0" indent="-228600" algn="l" rtl="0">
              <a:lnSpc>
                <a:spcPct val="90000"/>
              </a:lnSpc>
              <a:spcBef>
                <a:spcPts val="1000"/>
              </a:spcBef>
              <a:spcAft>
                <a:spcPts val="0"/>
              </a:spcAft>
              <a:buClr>
                <a:schemeClr val="lt1"/>
              </a:buClr>
              <a:buSzPts val="4267"/>
              <a:buFont typeface="Arial"/>
              <a:buNone/>
              <a:defRPr sz="4267" b="1" i="0" cap="none">
                <a:solidFill>
                  <a:schemeClr val="lt1"/>
                </a:solidFill>
                <a:latin typeface="Arial"/>
                <a:ea typeface="Arial"/>
                <a:cs typeface="Arial"/>
                <a:sym typeface="Arial"/>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352" name="Google Shape;352;p51"/>
          <p:cNvSpPr txBox="1">
            <a:spLocks noGrp="1"/>
          </p:cNvSpPr>
          <p:nvPr>
            <p:ph type="body" idx="2"/>
          </p:nvPr>
        </p:nvSpPr>
        <p:spPr>
          <a:xfrm>
            <a:off x="5842189" y="3499684"/>
            <a:ext cx="5966700" cy="514200"/>
          </a:xfrm>
          <a:prstGeom prst="rect">
            <a:avLst/>
          </a:prstGeom>
          <a:noFill/>
          <a:ln>
            <a:noFill/>
          </a:ln>
        </p:spPr>
        <p:txBody>
          <a:bodyPr spcFirstLastPara="1" wrap="square" lIns="0" tIns="0" rIns="0" bIns="0" anchor="t" anchorCtr="0">
            <a:noAutofit/>
          </a:bodyPr>
          <a:lstStyle>
            <a:lvl1pPr marL="457200" lvl="0" indent="-228600" algn="l" rtl="0">
              <a:lnSpc>
                <a:spcPct val="90000"/>
              </a:lnSpc>
              <a:spcBef>
                <a:spcPts val="1000"/>
              </a:spcBef>
              <a:spcAft>
                <a:spcPts val="0"/>
              </a:spcAft>
              <a:buClr>
                <a:srgbClr val="D8D8D8"/>
              </a:buClr>
              <a:buSzPts val="3200"/>
              <a:buFont typeface="Arial"/>
              <a:buNone/>
              <a:defRPr sz="3200" b="1" i="0">
                <a:solidFill>
                  <a:srgbClr val="D8D8D8"/>
                </a:solidFill>
                <a:latin typeface="Arial"/>
                <a:ea typeface="Arial"/>
                <a:cs typeface="Arial"/>
                <a:sym typeface="Arial"/>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pic>
        <p:nvPicPr>
          <p:cNvPr id="353" name="Google Shape;353;p51"/>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a:off x="485057" y="5424968"/>
            <a:ext cx="3205394" cy="993108"/>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Vergleich">
  <p:cSld name="Vergleich">
    <p:spTree>
      <p:nvGrpSpPr>
        <p:cNvPr id="1" name="Shape 41"/>
        <p:cNvGrpSpPr/>
        <p:nvPr/>
      </p:nvGrpSpPr>
      <p:grpSpPr>
        <a:xfrm>
          <a:off x="0" y="0"/>
          <a:ext cx="0" cy="0"/>
          <a:chOff x="0" y="0"/>
          <a:chExt cx="0" cy="0"/>
        </a:xfrm>
      </p:grpSpPr>
      <p:sp>
        <p:nvSpPr>
          <p:cNvPr id="42" name="Google Shape;42;p6"/>
          <p:cNvSpPr/>
          <p:nvPr/>
        </p:nvSpPr>
        <p:spPr>
          <a:xfrm>
            <a:off x="143011" y="142993"/>
            <a:ext cx="11905550" cy="6576000"/>
          </a:xfrm>
          <a:custGeom>
            <a:avLst/>
            <a:gdLst/>
            <a:ahLst/>
            <a:cxnLst/>
            <a:rect l="l" t="t" r="r" b="b"/>
            <a:pathLst>
              <a:path w="8641080" h="4608830" extrusionOk="0">
                <a:moveTo>
                  <a:pt x="0" y="0"/>
                </a:moveTo>
                <a:lnTo>
                  <a:pt x="8640958" y="0"/>
                </a:lnTo>
                <a:lnTo>
                  <a:pt x="8640958" y="4608510"/>
                </a:lnTo>
                <a:lnTo>
                  <a:pt x="0" y="4608510"/>
                </a:lnTo>
                <a:lnTo>
                  <a:pt x="0" y="0"/>
                </a:lnTo>
                <a:close/>
              </a:path>
            </a:pathLst>
          </a:custGeom>
          <a:solidFill>
            <a:schemeClr val="dk1"/>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3200">
              <a:solidFill>
                <a:schemeClr val="dk1"/>
              </a:solidFill>
              <a:latin typeface="Calibri"/>
              <a:ea typeface="Calibri"/>
              <a:cs typeface="Calibri"/>
              <a:sym typeface="Calibri"/>
            </a:endParaRPr>
          </a:p>
        </p:txBody>
      </p:sp>
      <p:sp>
        <p:nvSpPr>
          <p:cNvPr id="43" name="Google Shape;43;p6"/>
          <p:cNvSpPr txBox="1">
            <a:spLocks noGrp="1"/>
          </p:cNvSpPr>
          <p:nvPr>
            <p:ph type="body" idx="1"/>
          </p:nvPr>
        </p:nvSpPr>
        <p:spPr>
          <a:xfrm>
            <a:off x="1049133" y="1762125"/>
            <a:ext cx="6871927" cy="2524125"/>
          </a:xfrm>
          <a:prstGeom prst="rect">
            <a:avLst/>
          </a:prstGeom>
          <a:noFill/>
          <a:ln>
            <a:noFill/>
          </a:ln>
        </p:spPr>
        <p:txBody>
          <a:bodyPr spcFirstLastPara="1" wrap="square" lIns="0" tIns="0" rIns="0" bIns="0" anchor="ctr" anchorCtr="0">
            <a:noAutofit/>
          </a:bodyPr>
          <a:lstStyle>
            <a:lvl1pPr marL="457200" lvl="0" indent="-228600" algn="l">
              <a:lnSpc>
                <a:spcPct val="90000"/>
              </a:lnSpc>
              <a:spcBef>
                <a:spcPts val="1000"/>
              </a:spcBef>
              <a:spcAft>
                <a:spcPts val="0"/>
              </a:spcAft>
              <a:buClr>
                <a:schemeClr val="lt1"/>
              </a:buClr>
              <a:buSzPts val="5000"/>
              <a:buNone/>
              <a:defRPr sz="5000" b="1">
                <a:solidFill>
                  <a:schemeClr val="lt1"/>
                </a:solidFill>
                <a:latin typeface="Arial"/>
                <a:ea typeface="Arial"/>
                <a:cs typeface="Arial"/>
                <a:sym typeface="Aria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6"/>
          <p:cNvSpPr txBox="1">
            <a:spLocks noGrp="1"/>
          </p:cNvSpPr>
          <p:nvPr>
            <p:ph type="body" idx="2"/>
          </p:nvPr>
        </p:nvSpPr>
        <p:spPr>
          <a:xfrm>
            <a:off x="7921061" y="142993"/>
            <a:ext cx="4127500" cy="6032500"/>
          </a:xfrm>
          <a:prstGeom prst="rect">
            <a:avLst/>
          </a:prstGeom>
          <a:noFill/>
          <a:ln>
            <a:noFill/>
          </a:ln>
        </p:spPr>
        <p:txBody>
          <a:bodyPr spcFirstLastPara="1" wrap="square" lIns="0" tIns="0" rIns="0" bIns="0" anchor="ctr" anchorCtr="0">
            <a:noAutofit/>
          </a:bodyPr>
          <a:lstStyle>
            <a:lvl1pPr marL="457200" lvl="0" indent="-228600" algn="r">
              <a:lnSpc>
                <a:spcPct val="90000"/>
              </a:lnSpc>
              <a:spcBef>
                <a:spcPts val="1000"/>
              </a:spcBef>
              <a:spcAft>
                <a:spcPts val="0"/>
              </a:spcAft>
              <a:buClr>
                <a:schemeClr val="lt1"/>
              </a:buClr>
              <a:buSzPts val="24200"/>
              <a:buNone/>
              <a:defRPr sz="24200" b="1">
                <a:solidFill>
                  <a:schemeClr val="lt1"/>
                </a:solidFill>
                <a:latin typeface="Arial"/>
                <a:ea typeface="Arial"/>
                <a:cs typeface="Arial"/>
                <a:sym typeface="Aria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5" name="Google Shape;45;p6"/>
          <p:cNvSpPr/>
          <p:nvPr/>
        </p:nvSpPr>
        <p:spPr>
          <a:xfrm>
            <a:off x="1049134" y="1715990"/>
            <a:ext cx="3077541" cy="45719"/>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9_Benutzerdefiniertes Layout">
  <p:cSld name="9_Benutzerdefiniertes Layout">
    <p:spTree>
      <p:nvGrpSpPr>
        <p:cNvPr id="1" name="Shape 354"/>
        <p:cNvGrpSpPr/>
        <p:nvPr/>
      </p:nvGrpSpPr>
      <p:grpSpPr>
        <a:xfrm>
          <a:off x="0" y="0"/>
          <a:ext cx="0" cy="0"/>
          <a:chOff x="0" y="0"/>
          <a:chExt cx="0" cy="0"/>
        </a:xfrm>
      </p:grpSpPr>
      <p:pic>
        <p:nvPicPr>
          <p:cNvPr id="355" name="Google Shape;355;p52"/>
          <p:cNvPicPr preferRelativeResize="0"/>
          <p:nvPr/>
        </p:nvPicPr>
        <p:blipFill rotWithShape="1">
          <a:blip r:embed="rId2">
            <a:alphaModFix/>
          </a:blip>
          <a:srcRect/>
          <a:stretch/>
        </p:blipFill>
        <p:spPr>
          <a:xfrm>
            <a:off x="0" y="2669"/>
            <a:ext cx="12192001" cy="6852661"/>
          </a:xfrm>
          <a:prstGeom prst="rect">
            <a:avLst/>
          </a:prstGeom>
          <a:noFill/>
          <a:ln>
            <a:noFill/>
          </a:ln>
        </p:spPr>
      </p:pic>
      <p:sp>
        <p:nvSpPr>
          <p:cNvPr id="356" name="Google Shape;356;p52"/>
          <p:cNvSpPr/>
          <p:nvPr/>
        </p:nvSpPr>
        <p:spPr>
          <a:xfrm>
            <a:off x="5842188" y="2538210"/>
            <a:ext cx="3072300" cy="4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3200">
              <a:solidFill>
                <a:schemeClr val="lt1"/>
              </a:solidFill>
              <a:latin typeface="Calibri"/>
              <a:ea typeface="Calibri"/>
              <a:cs typeface="Calibri"/>
              <a:sym typeface="Calibri"/>
            </a:endParaRPr>
          </a:p>
        </p:txBody>
      </p:sp>
      <p:pic>
        <p:nvPicPr>
          <p:cNvPr id="357" name="Google Shape;357;p52"/>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a:off x="485057" y="5424968"/>
            <a:ext cx="3205394" cy="993108"/>
          </a:xfrm>
          <a:prstGeom prst="rect">
            <a:avLst/>
          </a:prstGeom>
          <a:noFill/>
          <a:ln>
            <a:noFill/>
          </a:ln>
        </p:spPr>
      </p:pic>
      <p:sp>
        <p:nvSpPr>
          <p:cNvPr id="358" name="Google Shape;358;p52"/>
          <p:cNvSpPr txBox="1">
            <a:spLocks noGrp="1"/>
          </p:cNvSpPr>
          <p:nvPr>
            <p:ph type="body" idx="1"/>
          </p:nvPr>
        </p:nvSpPr>
        <p:spPr>
          <a:xfrm>
            <a:off x="5842188" y="2750968"/>
            <a:ext cx="5966700" cy="619200"/>
          </a:xfrm>
          <a:prstGeom prst="rect">
            <a:avLst/>
          </a:prstGeom>
          <a:noFill/>
          <a:ln>
            <a:noFill/>
          </a:ln>
        </p:spPr>
        <p:txBody>
          <a:bodyPr spcFirstLastPara="1" wrap="square" lIns="0" tIns="0" rIns="0" bIns="0" anchor="t" anchorCtr="0">
            <a:noAutofit/>
          </a:bodyPr>
          <a:lstStyle>
            <a:lvl1pPr marL="457200" lvl="0" indent="-228600" algn="l" rtl="0">
              <a:lnSpc>
                <a:spcPct val="90000"/>
              </a:lnSpc>
              <a:spcBef>
                <a:spcPts val="1000"/>
              </a:spcBef>
              <a:spcAft>
                <a:spcPts val="0"/>
              </a:spcAft>
              <a:buClr>
                <a:schemeClr val="lt1"/>
              </a:buClr>
              <a:buSzPts val="4267"/>
              <a:buFont typeface="Arial"/>
              <a:buNone/>
              <a:defRPr sz="4267" b="1" i="0" cap="none">
                <a:solidFill>
                  <a:schemeClr val="lt1"/>
                </a:solidFill>
                <a:latin typeface="Arial"/>
                <a:ea typeface="Arial"/>
                <a:cs typeface="Arial"/>
                <a:sym typeface="Arial"/>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359" name="Google Shape;359;p52"/>
          <p:cNvSpPr txBox="1">
            <a:spLocks noGrp="1"/>
          </p:cNvSpPr>
          <p:nvPr>
            <p:ph type="body" idx="2"/>
          </p:nvPr>
        </p:nvSpPr>
        <p:spPr>
          <a:xfrm>
            <a:off x="5842189" y="3499684"/>
            <a:ext cx="5966700" cy="514200"/>
          </a:xfrm>
          <a:prstGeom prst="rect">
            <a:avLst/>
          </a:prstGeom>
          <a:noFill/>
          <a:ln>
            <a:noFill/>
          </a:ln>
        </p:spPr>
        <p:txBody>
          <a:bodyPr spcFirstLastPara="1" wrap="square" lIns="0" tIns="0" rIns="0" bIns="0" anchor="t" anchorCtr="0">
            <a:noAutofit/>
          </a:bodyPr>
          <a:lstStyle>
            <a:lvl1pPr marL="457200" lvl="0" indent="-228600" algn="l" rtl="0">
              <a:lnSpc>
                <a:spcPct val="90000"/>
              </a:lnSpc>
              <a:spcBef>
                <a:spcPts val="1000"/>
              </a:spcBef>
              <a:spcAft>
                <a:spcPts val="0"/>
              </a:spcAft>
              <a:buClr>
                <a:srgbClr val="D8D8D8"/>
              </a:buClr>
              <a:buSzPts val="3200"/>
              <a:buFont typeface="Arial"/>
              <a:buNone/>
              <a:defRPr sz="3200" b="1" i="0">
                <a:solidFill>
                  <a:srgbClr val="D8D8D8"/>
                </a:solidFill>
                <a:latin typeface="Arial"/>
                <a:ea typeface="Arial"/>
                <a:cs typeface="Arial"/>
                <a:sym typeface="Arial"/>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10_Benutzerdefiniertes Layout">
  <p:cSld name="10_Benutzerdefiniertes Layout">
    <p:spTree>
      <p:nvGrpSpPr>
        <p:cNvPr id="1" name="Shape 360"/>
        <p:cNvGrpSpPr/>
        <p:nvPr/>
      </p:nvGrpSpPr>
      <p:grpSpPr>
        <a:xfrm>
          <a:off x="0" y="0"/>
          <a:ext cx="0" cy="0"/>
          <a:chOff x="0" y="0"/>
          <a:chExt cx="0" cy="0"/>
        </a:xfrm>
      </p:grpSpPr>
      <p:pic>
        <p:nvPicPr>
          <p:cNvPr id="361" name="Google Shape;361;p53"/>
          <p:cNvPicPr preferRelativeResize="0"/>
          <p:nvPr/>
        </p:nvPicPr>
        <p:blipFill rotWithShape="1">
          <a:blip r:embed="rId2">
            <a:alphaModFix/>
          </a:blip>
          <a:srcRect/>
          <a:stretch/>
        </p:blipFill>
        <p:spPr>
          <a:xfrm>
            <a:off x="3728" y="0"/>
            <a:ext cx="12184541" cy="6857999"/>
          </a:xfrm>
          <a:prstGeom prst="rect">
            <a:avLst/>
          </a:prstGeom>
          <a:noFill/>
          <a:ln>
            <a:noFill/>
          </a:ln>
        </p:spPr>
      </p:pic>
      <p:sp>
        <p:nvSpPr>
          <p:cNvPr id="362" name="Google Shape;362;p53"/>
          <p:cNvSpPr/>
          <p:nvPr/>
        </p:nvSpPr>
        <p:spPr>
          <a:xfrm>
            <a:off x="5842188" y="2538210"/>
            <a:ext cx="3072300" cy="4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3200">
              <a:solidFill>
                <a:schemeClr val="lt1"/>
              </a:solidFill>
              <a:latin typeface="Calibri"/>
              <a:ea typeface="Calibri"/>
              <a:cs typeface="Calibri"/>
              <a:sym typeface="Calibri"/>
            </a:endParaRPr>
          </a:p>
        </p:txBody>
      </p:sp>
      <p:pic>
        <p:nvPicPr>
          <p:cNvPr id="363" name="Google Shape;363;p53"/>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a:off x="485057" y="5424968"/>
            <a:ext cx="3205394" cy="993108"/>
          </a:xfrm>
          <a:prstGeom prst="rect">
            <a:avLst/>
          </a:prstGeom>
          <a:noFill/>
          <a:ln>
            <a:noFill/>
          </a:ln>
        </p:spPr>
      </p:pic>
      <p:sp>
        <p:nvSpPr>
          <p:cNvPr id="364" name="Google Shape;364;p53"/>
          <p:cNvSpPr txBox="1">
            <a:spLocks noGrp="1"/>
          </p:cNvSpPr>
          <p:nvPr>
            <p:ph type="body" idx="1"/>
          </p:nvPr>
        </p:nvSpPr>
        <p:spPr>
          <a:xfrm>
            <a:off x="5842188" y="2750968"/>
            <a:ext cx="5966700" cy="619200"/>
          </a:xfrm>
          <a:prstGeom prst="rect">
            <a:avLst/>
          </a:prstGeom>
          <a:noFill/>
          <a:ln>
            <a:noFill/>
          </a:ln>
        </p:spPr>
        <p:txBody>
          <a:bodyPr spcFirstLastPara="1" wrap="square" lIns="0" tIns="0" rIns="0" bIns="0" anchor="t" anchorCtr="0">
            <a:noAutofit/>
          </a:bodyPr>
          <a:lstStyle>
            <a:lvl1pPr marL="457200" lvl="0" indent="-228600" algn="l" rtl="0">
              <a:lnSpc>
                <a:spcPct val="90000"/>
              </a:lnSpc>
              <a:spcBef>
                <a:spcPts val="1000"/>
              </a:spcBef>
              <a:spcAft>
                <a:spcPts val="0"/>
              </a:spcAft>
              <a:buClr>
                <a:schemeClr val="lt1"/>
              </a:buClr>
              <a:buSzPts val="4267"/>
              <a:buFont typeface="Arial"/>
              <a:buNone/>
              <a:defRPr sz="4267" b="1" i="0" cap="none">
                <a:solidFill>
                  <a:schemeClr val="lt1"/>
                </a:solidFill>
                <a:latin typeface="Arial"/>
                <a:ea typeface="Arial"/>
                <a:cs typeface="Arial"/>
                <a:sym typeface="Arial"/>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365" name="Google Shape;365;p53"/>
          <p:cNvSpPr txBox="1">
            <a:spLocks noGrp="1"/>
          </p:cNvSpPr>
          <p:nvPr>
            <p:ph type="body" idx="2"/>
          </p:nvPr>
        </p:nvSpPr>
        <p:spPr>
          <a:xfrm>
            <a:off x="5842189" y="3499684"/>
            <a:ext cx="5966700" cy="514200"/>
          </a:xfrm>
          <a:prstGeom prst="rect">
            <a:avLst/>
          </a:prstGeom>
          <a:noFill/>
          <a:ln>
            <a:noFill/>
          </a:ln>
        </p:spPr>
        <p:txBody>
          <a:bodyPr spcFirstLastPara="1" wrap="square" lIns="0" tIns="0" rIns="0" bIns="0" anchor="t" anchorCtr="0">
            <a:noAutofit/>
          </a:bodyPr>
          <a:lstStyle>
            <a:lvl1pPr marL="457200" lvl="0" indent="-228600" algn="l" rtl="0">
              <a:lnSpc>
                <a:spcPct val="90000"/>
              </a:lnSpc>
              <a:spcBef>
                <a:spcPts val="1000"/>
              </a:spcBef>
              <a:spcAft>
                <a:spcPts val="0"/>
              </a:spcAft>
              <a:buClr>
                <a:srgbClr val="D8D8D8"/>
              </a:buClr>
              <a:buSzPts val="3200"/>
              <a:buFont typeface="Arial"/>
              <a:buNone/>
              <a:defRPr sz="3200" b="1" i="0">
                <a:solidFill>
                  <a:srgbClr val="D8D8D8"/>
                </a:solidFill>
                <a:latin typeface="Arial"/>
                <a:ea typeface="Arial"/>
                <a:cs typeface="Arial"/>
                <a:sym typeface="Arial"/>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11_Benutzerdefiniertes Layout">
  <p:cSld name="11_Benutzerdefiniertes Layout">
    <p:spTree>
      <p:nvGrpSpPr>
        <p:cNvPr id="1" name="Shape 366"/>
        <p:cNvGrpSpPr/>
        <p:nvPr/>
      </p:nvGrpSpPr>
      <p:grpSpPr>
        <a:xfrm>
          <a:off x="0" y="0"/>
          <a:ext cx="0" cy="0"/>
          <a:chOff x="0" y="0"/>
          <a:chExt cx="0" cy="0"/>
        </a:xfrm>
      </p:grpSpPr>
      <p:pic>
        <p:nvPicPr>
          <p:cNvPr id="367" name="Google Shape;367;p54"/>
          <p:cNvPicPr preferRelativeResize="0"/>
          <p:nvPr/>
        </p:nvPicPr>
        <p:blipFill rotWithShape="1">
          <a:blip r:embed="rId2">
            <a:alphaModFix/>
          </a:blip>
          <a:srcRect/>
          <a:stretch/>
        </p:blipFill>
        <p:spPr>
          <a:xfrm>
            <a:off x="0" y="1334"/>
            <a:ext cx="12192001" cy="6855332"/>
          </a:xfrm>
          <a:prstGeom prst="rect">
            <a:avLst/>
          </a:prstGeom>
          <a:noFill/>
          <a:ln>
            <a:noFill/>
          </a:ln>
        </p:spPr>
      </p:pic>
      <p:sp>
        <p:nvSpPr>
          <p:cNvPr id="368" name="Google Shape;368;p54"/>
          <p:cNvSpPr/>
          <p:nvPr/>
        </p:nvSpPr>
        <p:spPr>
          <a:xfrm>
            <a:off x="5842188" y="2538210"/>
            <a:ext cx="3072300" cy="4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3200">
              <a:solidFill>
                <a:schemeClr val="lt1"/>
              </a:solidFill>
              <a:latin typeface="Calibri"/>
              <a:ea typeface="Calibri"/>
              <a:cs typeface="Calibri"/>
              <a:sym typeface="Calibri"/>
            </a:endParaRPr>
          </a:p>
        </p:txBody>
      </p:sp>
      <p:pic>
        <p:nvPicPr>
          <p:cNvPr id="369" name="Google Shape;369;p54"/>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a:off x="485057" y="5424968"/>
            <a:ext cx="3205394" cy="993108"/>
          </a:xfrm>
          <a:prstGeom prst="rect">
            <a:avLst/>
          </a:prstGeom>
          <a:noFill/>
          <a:ln>
            <a:noFill/>
          </a:ln>
        </p:spPr>
      </p:pic>
      <p:sp>
        <p:nvSpPr>
          <p:cNvPr id="370" name="Google Shape;370;p54"/>
          <p:cNvSpPr txBox="1">
            <a:spLocks noGrp="1"/>
          </p:cNvSpPr>
          <p:nvPr>
            <p:ph type="body" idx="1"/>
          </p:nvPr>
        </p:nvSpPr>
        <p:spPr>
          <a:xfrm>
            <a:off x="5842188" y="2750968"/>
            <a:ext cx="5966700" cy="619200"/>
          </a:xfrm>
          <a:prstGeom prst="rect">
            <a:avLst/>
          </a:prstGeom>
          <a:noFill/>
          <a:ln>
            <a:noFill/>
          </a:ln>
        </p:spPr>
        <p:txBody>
          <a:bodyPr spcFirstLastPara="1" wrap="square" lIns="0" tIns="0" rIns="0" bIns="0" anchor="t" anchorCtr="0">
            <a:noAutofit/>
          </a:bodyPr>
          <a:lstStyle>
            <a:lvl1pPr marL="457200" lvl="0" indent="-228600" algn="l" rtl="0">
              <a:lnSpc>
                <a:spcPct val="90000"/>
              </a:lnSpc>
              <a:spcBef>
                <a:spcPts val="1000"/>
              </a:spcBef>
              <a:spcAft>
                <a:spcPts val="0"/>
              </a:spcAft>
              <a:buClr>
                <a:schemeClr val="lt1"/>
              </a:buClr>
              <a:buSzPts val="4267"/>
              <a:buFont typeface="Arial"/>
              <a:buNone/>
              <a:defRPr sz="4267" b="1" i="0" cap="none">
                <a:solidFill>
                  <a:schemeClr val="lt1"/>
                </a:solidFill>
                <a:latin typeface="Arial"/>
                <a:ea typeface="Arial"/>
                <a:cs typeface="Arial"/>
                <a:sym typeface="Arial"/>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371" name="Google Shape;371;p54"/>
          <p:cNvSpPr txBox="1">
            <a:spLocks noGrp="1"/>
          </p:cNvSpPr>
          <p:nvPr>
            <p:ph type="body" idx="2"/>
          </p:nvPr>
        </p:nvSpPr>
        <p:spPr>
          <a:xfrm>
            <a:off x="5842189" y="3499684"/>
            <a:ext cx="5966700" cy="514200"/>
          </a:xfrm>
          <a:prstGeom prst="rect">
            <a:avLst/>
          </a:prstGeom>
          <a:noFill/>
          <a:ln>
            <a:noFill/>
          </a:ln>
        </p:spPr>
        <p:txBody>
          <a:bodyPr spcFirstLastPara="1" wrap="square" lIns="0" tIns="0" rIns="0" bIns="0" anchor="t" anchorCtr="0">
            <a:noAutofit/>
          </a:bodyPr>
          <a:lstStyle>
            <a:lvl1pPr marL="457200" lvl="0" indent="-228600" algn="l" rtl="0">
              <a:lnSpc>
                <a:spcPct val="90000"/>
              </a:lnSpc>
              <a:spcBef>
                <a:spcPts val="1000"/>
              </a:spcBef>
              <a:spcAft>
                <a:spcPts val="0"/>
              </a:spcAft>
              <a:buClr>
                <a:srgbClr val="D8D8D8"/>
              </a:buClr>
              <a:buSzPts val="3200"/>
              <a:buFont typeface="Arial"/>
              <a:buNone/>
              <a:defRPr sz="3200" b="1" i="0">
                <a:solidFill>
                  <a:srgbClr val="D8D8D8"/>
                </a:solidFill>
                <a:latin typeface="Arial"/>
                <a:ea typeface="Arial"/>
                <a:cs typeface="Arial"/>
                <a:sym typeface="Arial"/>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12_Benutzerdefiniertes Layout">
  <p:cSld name="12_Benutzerdefiniertes Layout">
    <p:spTree>
      <p:nvGrpSpPr>
        <p:cNvPr id="1" name="Shape 372"/>
        <p:cNvGrpSpPr/>
        <p:nvPr/>
      </p:nvGrpSpPr>
      <p:grpSpPr>
        <a:xfrm>
          <a:off x="0" y="0"/>
          <a:ext cx="0" cy="0"/>
          <a:chOff x="0" y="0"/>
          <a:chExt cx="0" cy="0"/>
        </a:xfrm>
      </p:grpSpPr>
      <p:pic>
        <p:nvPicPr>
          <p:cNvPr id="373" name="Google Shape;373;p55"/>
          <p:cNvPicPr preferRelativeResize="0"/>
          <p:nvPr/>
        </p:nvPicPr>
        <p:blipFill rotWithShape="1">
          <a:blip r:embed="rId2">
            <a:alphaModFix/>
          </a:blip>
          <a:srcRect/>
          <a:stretch/>
        </p:blipFill>
        <p:spPr>
          <a:xfrm>
            <a:off x="0" y="5720"/>
            <a:ext cx="12192001" cy="6846559"/>
          </a:xfrm>
          <a:prstGeom prst="rect">
            <a:avLst/>
          </a:prstGeom>
          <a:noFill/>
          <a:ln>
            <a:noFill/>
          </a:ln>
        </p:spPr>
      </p:pic>
      <p:sp>
        <p:nvSpPr>
          <p:cNvPr id="374" name="Google Shape;374;p55"/>
          <p:cNvSpPr/>
          <p:nvPr/>
        </p:nvSpPr>
        <p:spPr>
          <a:xfrm>
            <a:off x="5842188" y="2538210"/>
            <a:ext cx="3072300" cy="4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3200">
              <a:solidFill>
                <a:schemeClr val="lt1"/>
              </a:solidFill>
              <a:latin typeface="Calibri"/>
              <a:ea typeface="Calibri"/>
              <a:cs typeface="Calibri"/>
              <a:sym typeface="Calibri"/>
            </a:endParaRPr>
          </a:p>
        </p:txBody>
      </p:sp>
      <p:pic>
        <p:nvPicPr>
          <p:cNvPr id="375" name="Google Shape;375;p55"/>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a:off x="485057" y="5424968"/>
            <a:ext cx="3205394" cy="993108"/>
          </a:xfrm>
          <a:prstGeom prst="rect">
            <a:avLst/>
          </a:prstGeom>
          <a:noFill/>
          <a:ln>
            <a:noFill/>
          </a:ln>
        </p:spPr>
      </p:pic>
      <p:sp>
        <p:nvSpPr>
          <p:cNvPr id="376" name="Google Shape;376;p55"/>
          <p:cNvSpPr txBox="1">
            <a:spLocks noGrp="1"/>
          </p:cNvSpPr>
          <p:nvPr>
            <p:ph type="body" idx="1"/>
          </p:nvPr>
        </p:nvSpPr>
        <p:spPr>
          <a:xfrm>
            <a:off x="5842188" y="2750968"/>
            <a:ext cx="5966700" cy="619200"/>
          </a:xfrm>
          <a:prstGeom prst="rect">
            <a:avLst/>
          </a:prstGeom>
          <a:noFill/>
          <a:ln>
            <a:noFill/>
          </a:ln>
        </p:spPr>
        <p:txBody>
          <a:bodyPr spcFirstLastPara="1" wrap="square" lIns="0" tIns="0" rIns="0" bIns="0" anchor="t" anchorCtr="0">
            <a:noAutofit/>
          </a:bodyPr>
          <a:lstStyle>
            <a:lvl1pPr marL="457200" lvl="0" indent="-228600" algn="l" rtl="0">
              <a:lnSpc>
                <a:spcPct val="90000"/>
              </a:lnSpc>
              <a:spcBef>
                <a:spcPts val="1000"/>
              </a:spcBef>
              <a:spcAft>
                <a:spcPts val="0"/>
              </a:spcAft>
              <a:buClr>
                <a:schemeClr val="lt1"/>
              </a:buClr>
              <a:buSzPts val="4267"/>
              <a:buFont typeface="Arial"/>
              <a:buNone/>
              <a:defRPr sz="4267" b="1" i="0" cap="none">
                <a:solidFill>
                  <a:schemeClr val="lt1"/>
                </a:solidFill>
                <a:latin typeface="Arial"/>
                <a:ea typeface="Arial"/>
                <a:cs typeface="Arial"/>
                <a:sym typeface="Arial"/>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377" name="Google Shape;377;p55"/>
          <p:cNvSpPr txBox="1">
            <a:spLocks noGrp="1"/>
          </p:cNvSpPr>
          <p:nvPr>
            <p:ph type="body" idx="2"/>
          </p:nvPr>
        </p:nvSpPr>
        <p:spPr>
          <a:xfrm>
            <a:off x="5842189" y="3499684"/>
            <a:ext cx="5966700" cy="514200"/>
          </a:xfrm>
          <a:prstGeom prst="rect">
            <a:avLst/>
          </a:prstGeom>
          <a:noFill/>
          <a:ln>
            <a:noFill/>
          </a:ln>
        </p:spPr>
        <p:txBody>
          <a:bodyPr spcFirstLastPara="1" wrap="square" lIns="0" tIns="0" rIns="0" bIns="0" anchor="t" anchorCtr="0">
            <a:noAutofit/>
          </a:bodyPr>
          <a:lstStyle>
            <a:lvl1pPr marL="457200" lvl="0" indent="-228600" algn="l" rtl="0">
              <a:lnSpc>
                <a:spcPct val="90000"/>
              </a:lnSpc>
              <a:spcBef>
                <a:spcPts val="1000"/>
              </a:spcBef>
              <a:spcAft>
                <a:spcPts val="0"/>
              </a:spcAft>
              <a:buClr>
                <a:srgbClr val="D8D8D8"/>
              </a:buClr>
              <a:buSzPts val="3200"/>
              <a:buFont typeface="Arial"/>
              <a:buNone/>
              <a:defRPr sz="3200" b="1" i="0">
                <a:solidFill>
                  <a:srgbClr val="D8D8D8"/>
                </a:solidFill>
                <a:latin typeface="Arial"/>
                <a:ea typeface="Arial"/>
                <a:cs typeface="Arial"/>
                <a:sym typeface="Arial"/>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7_Benutzerdefiniertes Layout">
  <p:cSld name="7_Benutzerdefiniertes Layout">
    <p:spTree>
      <p:nvGrpSpPr>
        <p:cNvPr id="1" name="Shape 378"/>
        <p:cNvGrpSpPr/>
        <p:nvPr/>
      </p:nvGrpSpPr>
      <p:grpSpPr>
        <a:xfrm>
          <a:off x="0" y="0"/>
          <a:ext cx="0" cy="0"/>
          <a:chOff x="0" y="0"/>
          <a:chExt cx="0" cy="0"/>
        </a:xfrm>
      </p:grpSpPr>
      <p:pic>
        <p:nvPicPr>
          <p:cNvPr id="379" name="Google Shape;379;p56"/>
          <p:cNvPicPr preferRelativeResize="0"/>
          <p:nvPr/>
        </p:nvPicPr>
        <p:blipFill rotWithShape="1">
          <a:blip r:embed="rId2">
            <a:alphaModFix/>
          </a:blip>
          <a:srcRect/>
          <a:stretch/>
        </p:blipFill>
        <p:spPr>
          <a:xfrm>
            <a:off x="6350" y="0"/>
            <a:ext cx="12179302" cy="6858000"/>
          </a:xfrm>
          <a:prstGeom prst="rect">
            <a:avLst/>
          </a:prstGeom>
          <a:noFill/>
          <a:ln>
            <a:noFill/>
          </a:ln>
        </p:spPr>
      </p:pic>
      <p:sp>
        <p:nvSpPr>
          <p:cNvPr id="380" name="Google Shape;380;p56"/>
          <p:cNvSpPr/>
          <p:nvPr/>
        </p:nvSpPr>
        <p:spPr>
          <a:xfrm>
            <a:off x="977880" y="469568"/>
            <a:ext cx="3072300" cy="48000"/>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3200">
              <a:solidFill>
                <a:schemeClr val="lt1"/>
              </a:solidFill>
              <a:latin typeface="Calibri"/>
              <a:ea typeface="Calibri"/>
              <a:cs typeface="Calibri"/>
              <a:sym typeface="Calibri"/>
            </a:endParaRPr>
          </a:p>
        </p:txBody>
      </p:sp>
      <p:sp>
        <p:nvSpPr>
          <p:cNvPr id="381" name="Google Shape;381;p56"/>
          <p:cNvSpPr txBox="1">
            <a:spLocks noGrp="1"/>
          </p:cNvSpPr>
          <p:nvPr>
            <p:ph type="body" idx="1"/>
          </p:nvPr>
        </p:nvSpPr>
        <p:spPr>
          <a:xfrm>
            <a:off x="977880" y="682326"/>
            <a:ext cx="8526000" cy="619200"/>
          </a:xfrm>
          <a:prstGeom prst="rect">
            <a:avLst/>
          </a:prstGeom>
          <a:noFill/>
          <a:ln>
            <a:noFill/>
          </a:ln>
        </p:spPr>
        <p:txBody>
          <a:bodyPr spcFirstLastPara="1" wrap="square" lIns="0" tIns="0" rIns="0" bIns="0" anchor="t" anchorCtr="0">
            <a:noAutofit/>
          </a:bodyPr>
          <a:lstStyle>
            <a:lvl1pPr marL="457200" lvl="0" indent="-228600" algn="l" rtl="0">
              <a:lnSpc>
                <a:spcPct val="90000"/>
              </a:lnSpc>
              <a:spcBef>
                <a:spcPts val="1000"/>
              </a:spcBef>
              <a:spcAft>
                <a:spcPts val="0"/>
              </a:spcAft>
              <a:buClr>
                <a:schemeClr val="dk1"/>
              </a:buClr>
              <a:buSzPts val="4267"/>
              <a:buFont typeface="Arial"/>
              <a:buNone/>
              <a:defRPr sz="4267" b="1" i="0" cap="none">
                <a:solidFill>
                  <a:schemeClr val="dk1"/>
                </a:solidFill>
                <a:latin typeface="Arial"/>
                <a:ea typeface="Arial"/>
                <a:cs typeface="Arial"/>
                <a:sym typeface="Arial"/>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382" name="Google Shape;382;p56"/>
          <p:cNvSpPr txBox="1">
            <a:spLocks noGrp="1"/>
          </p:cNvSpPr>
          <p:nvPr>
            <p:ph type="body" idx="2"/>
          </p:nvPr>
        </p:nvSpPr>
        <p:spPr>
          <a:xfrm>
            <a:off x="977881" y="1431042"/>
            <a:ext cx="8526000" cy="514200"/>
          </a:xfrm>
          <a:prstGeom prst="rect">
            <a:avLst/>
          </a:prstGeom>
          <a:noFill/>
          <a:ln>
            <a:noFill/>
          </a:ln>
        </p:spPr>
        <p:txBody>
          <a:bodyPr spcFirstLastPara="1" wrap="square" lIns="0" tIns="0" rIns="0" bIns="0" anchor="t" anchorCtr="0">
            <a:noAutofit/>
          </a:bodyPr>
          <a:lstStyle>
            <a:lvl1pPr marL="457200" lvl="0" indent="-228600" algn="l" rtl="0">
              <a:lnSpc>
                <a:spcPct val="90000"/>
              </a:lnSpc>
              <a:spcBef>
                <a:spcPts val="1000"/>
              </a:spcBef>
              <a:spcAft>
                <a:spcPts val="0"/>
              </a:spcAft>
              <a:buClr>
                <a:schemeClr val="dk2"/>
              </a:buClr>
              <a:buSzPts val="3200"/>
              <a:buFont typeface="Arial"/>
              <a:buNone/>
              <a:defRPr sz="3200" b="1" i="0">
                <a:solidFill>
                  <a:schemeClr val="dk2"/>
                </a:solidFill>
                <a:latin typeface="Arial"/>
                <a:ea typeface="Arial"/>
                <a:cs typeface="Arial"/>
                <a:sym typeface="Arial"/>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pic>
        <p:nvPicPr>
          <p:cNvPr id="383" name="Google Shape;383;p56"/>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a:off x="485057" y="5424968"/>
            <a:ext cx="3205394" cy="993108"/>
          </a:xfrm>
          <a:prstGeom prst="rect">
            <a:avLst/>
          </a:prstGeom>
          <a:noFill/>
          <a:ln>
            <a:noFill/>
          </a:ln>
        </p:spPr>
      </p:pic>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16_Benutzerdefiniertes Layout">
  <p:cSld name="16_Benutzerdefiniertes Layout">
    <p:spTree>
      <p:nvGrpSpPr>
        <p:cNvPr id="1" name="Shape 384"/>
        <p:cNvGrpSpPr/>
        <p:nvPr/>
      </p:nvGrpSpPr>
      <p:grpSpPr>
        <a:xfrm>
          <a:off x="0" y="0"/>
          <a:ext cx="0" cy="0"/>
          <a:chOff x="0" y="0"/>
          <a:chExt cx="0" cy="0"/>
        </a:xfrm>
      </p:grpSpPr>
      <p:pic>
        <p:nvPicPr>
          <p:cNvPr id="385" name="Google Shape;385;p57"/>
          <p:cNvPicPr preferRelativeResize="0"/>
          <p:nvPr/>
        </p:nvPicPr>
        <p:blipFill rotWithShape="1">
          <a:blip r:embed="rId2">
            <a:alphaModFix/>
          </a:blip>
          <a:srcRect/>
          <a:stretch/>
        </p:blipFill>
        <p:spPr>
          <a:xfrm>
            <a:off x="11558374" y="344279"/>
            <a:ext cx="309006" cy="461773"/>
          </a:xfrm>
          <a:prstGeom prst="rect">
            <a:avLst/>
          </a:prstGeom>
          <a:noFill/>
          <a:ln>
            <a:noFill/>
          </a:ln>
        </p:spPr>
      </p:pic>
      <p:sp>
        <p:nvSpPr>
          <p:cNvPr id="386" name="Google Shape;386;p57"/>
          <p:cNvSpPr txBox="1"/>
          <p:nvPr/>
        </p:nvSpPr>
        <p:spPr>
          <a:xfrm>
            <a:off x="8825245" y="6504875"/>
            <a:ext cx="2743200" cy="176400"/>
          </a:xfrm>
          <a:prstGeom prst="rect">
            <a:avLst/>
          </a:prstGeom>
          <a:noFill/>
          <a:ln>
            <a:noFill/>
          </a:ln>
        </p:spPr>
        <p:txBody>
          <a:bodyPr spcFirstLastPara="1" wrap="square" lIns="0" tIns="0" rIns="0" bIns="0" anchor="t" anchorCtr="0">
            <a:noAutofit/>
          </a:bodyPr>
          <a:lstStyle/>
          <a:p>
            <a:pPr marL="0" lvl="0" indent="0" algn="r" rtl="0">
              <a:spcBef>
                <a:spcPts val="0"/>
              </a:spcBef>
              <a:spcAft>
                <a:spcPts val="0"/>
              </a:spcAft>
              <a:buClr>
                <a:schemeClr val="dk1"/>
              </a:buClr>
              <a:buFont typeface="Arial"/>
              <a:buNone/>
            </a:pPr>
            <a:r>
              <a:rPr lang="de-DE" sz="1200">
                <a:solidFill>
                  <a:schemeClr val="lt2"/>
                </a:solidFill>
              </a:rPr>
              <a:t>28.02.2020</a:t>
            </a:r>
            <a:endParaRPr sz="1200">
              <a:solidFill>
                <a:schemeClr val="lt2"/>
              </a:solidFill>
              <a:latin typeface="Arial"/>
              <a:ea typeface="Arial"/>
              <a:cs typeface="Arial"/>
              <a:sym typeface="Arial"/>
            </a:endParaRPr>
          </a:p>
        </p:txBody>
      </p:sp>
      <p:sp>
        <p:nvSpPr>
          <p:cNvPr id="387" name="Google Shape;387;p57"/>
          <p:cNvSpPr txBox="1"/>
          <p:nvPr/>
        </p:nvSpPr>
        <p:spPr>
          <a:xfrm>
            <a:off x="1082928" y="6504875"/>
            <a:ext cx="4114800" cy="176400"/>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r>
              <a:rPr lang="de-DE" sz="1200">
                <a:solidFill>
                  <a:schemeClr val="lt2"/>
                </a:solidFill>
                <a:latin typeface="Arial"/>
                <a:ea typeface="Arial"/>
                <a:cs typeface="Arial"/>
                <a:sym typeface="Arial"/>
              </a:rPr>
              <a:t>German UPA e.V.</a:t>
            </a:r>
            <a:endParaRPr/>
          </a:p>
        </p:txBody>
      </p:sp>
      <p:sp>
        <p:nvSpPr>
          <p:cNvPr id="388" name="Google Shape;388;p57"/>
          <p:cNvSpPr txBox="1"/>
          <p:nvPr/>
        </p:nvSpPr>
        <p:spPr>
          <a:xfrm>
            <a:off x="591570" y="6504875"/>
            <a:ext cx="336300" cy="176400"/>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fld id="{00000000-1234-1234-1234-123412341234}" type="slidenum">
              <a:rPr lang="de-DE" sz="1200">
                <a:solidFill>
                  <a:schemeClr val="dk2"/>
                </a:solidFill>
                <a:latin typeface="Arial"/>
                <a:ea typeface="Arial"/>
                <a:cs typeface="Arial"/>
                <a:sym typeface="Arial"/>
              </a:rPr>
              <a:t>‹Nr.›</a:t>
            </a:fld>
            <a:endParaRPr sz="1200">
              <a:solidFill>
                <a:schemeClr val="dk2"/>
              </a:solidFill>
              <a:latin typeface="Arial"/>
              <a:ea typeface="Arial"/>
              <a:cs typeface="Arial"/>
              <a:sym typeface="Arial"/>
            </a:endParaRPr>
          </a:p>
        </p:txBody>
      </p:sp>
      <p:sp>
        <p:nvSpPr>
          <p:cNvPr id="389" name="Google Shape;389;p57"/>
          <p:cNvSpPr txBox="1">
            <a:spLocks noGrp="1"/>
          </p:cNvSpPr>
          <p:nvPr>
            <p:ph type="body" idx="1"/>
          </p:nvPr>
        </p:nvSpPr>
        <p:spPr>
          <a:xfrm>
            <a:off x="608345" y="846465"/>
            <a:ext cx="8280300" cy="360300"/>
          </a:xfrm>
          <a:prstGeom prst="rect">
            <a:avLst/>
          </a:prstGeom>
          <a:noFill/>
          <a:ln>
            <a:noFill/>
          </a:ln>
        </p:spPr>
        <p:txBody>
          <a:bodyPr spcFirstLastPara="1" wrap="square" lIns="0" tIns="0" rIns="0" bIns="0" anchor="t" anchorCtr="0">
            <a:noAutofit/>
          </a:bodyPr>
          <a:lstStyle>
            <a:lvl1pPr marL="457200" lvl="0" indent="-228600" algn="l" rtl="0">
              <a:lnSpc>
                <a:spcPct val="90000"/>
              </a:lnSpc>
              <a:spcBef>
                <a:spcPts val="1000"/>
              </a:spcBef>
              <a:spcAft>
                <a:spcPts val="0"/>
              </a:spcAft>
              <a:buClr>
                <a:schemeClr val="dk1"/>
              </a:buClr>
              <a:buSzPts val="2600"/>
              <a:buNone/>
              <a:defRPr sz="2600" b="1">
                <a:latin typeface="Arial"/>
                <a:ea typeface="Arial"/>
                <a:cs typeface="Arial"/>
                <a:sym typeface="Arial"/>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390" name="Google Shape;390;p57"/>
          <p:cNvSpPr/>
          <p:nvPr/>
        </p:nvSpPr>
        <p:spPr>
          <a:xfrm>
            <a:off x="608345" y="601625"/>
            <a:ext cx="3072300" cy="48000"/>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3200">
              <a:solidFill>
                <a:schemeClr val="lt1"/>
              </a:solidFill>
              <a:latin typeface="Calibri"/>
              <a:ea typeface="Calibri"/>
              <a:cs typeface="Calibri"/>
              <a:sym typeface="Calibri"/>
            </a:endParaRPr>
          </a:p>
        </p:txBody>
      </p:sp>
      <p:sp>
        <p:nvSpPr>
          <p:cNvPr id="391" name="Google Shape;391;p57"/>
          <p:cNvSpPr txBox="1">
            <a:spLocks noGrp="1"/>
          </p:cNvSpPr>
          <p:nvPr>
            <p:ph type="body" idx="2"/>
          </p:nvPr>
        </p:nvSpPr>
        <p:spPr>
          <a:xfrm>
            <a:off x="608342" y="1632857"/>
            <a:ext cx="10960200" cy="4027800"/>
          </a:xfrm>
          <a:prstGeom prst="rect">
            <a:avLst/>
          </a:prstGeom>
          <a:noFill/>
          <a:ln>
            <a:noFill/>
          </a:ln>
        </p:spPr>
        <p:txBody>
          <a:bodyPr spcFirstLastPara="1" wrap="square" lIns="90000" tIns="46800" rIns="90000" bIns="46800" anchor="t" anchorCtr="0">
            <a:noAutofit/>
          </a:bodyPr>
          <a:lstStyle>
            <a:lvl1pPr marL="457200" lvl="0" indent="-323850" algn="l" rtl="0">
              <a:lnSpc>
                <a:spcPct val="90000"/>
              </a:lnSpc>
              <a:spcBef>
                <a:spcPts val="1000"/>
              </a:spcBef>
              <a:spcAft>
                <a:spcPts val="0"/>
              </a:spcAft>
              <a:buClr>
                <a:schemeClr val="dk1"/>
              </a:buClr>
              <a:buSzPts val="1500"/>
              <a:buChar char="•"/>
              <a:defRPr sz="1500">
                <a:latin typeface="Arial"/>
                <a:ea typeface="Arial"/>
                <a:cs typeface="Arial"/>
                <a:sym typeface="Arial"/>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1_Benutzerdefiniertes Layout">
  <p:cSld name="1_Benutzerdefiniertes Layout">
    <p:spTree>
      <p:nvGrpSpPr>
        <p:cNvPr id="1" name="Shape 392"/>
        <p:cNvGrpSpPr/>
        <p:nvPr/>
      </p:nvGrpSpPr>
      <p:grpSpPr>
        <a:xfrm>
          <a:off x="0" y="0"/>
          <a:ext cx="0" cy="0"/>
          <a:chOff x="0" y="0"/>
          <a:chExt cx="0" cy="0"/>
        </a:xfrm>
      </p:grpSpPr>
      <p:sp>
        <p:nvSpPr>
          <p:cNvPr id="393" name="Google Shape;393;p58"/>
          <p:cNvSpPr txBox="1"/>
          <p:nvPr/>
        </p:nvSpPr>
        <p:spPr>
          <a:xfrm>
            <a:off x="8825245" y="6504875"/>
            <a:ext cx="2743200" cy="176400"/>
          </a:xfrm>
          <a:prstGeom prst="rect">
            <a:avLst/>
          </a:prstGeom>
          <a:noFill/>
          <a:ln>
            <a:noFill/>
          </a:ln>
        </p:spPr>
        <p:txBody>
          <a:bodyPr spcFirstLastPara="1" wrap="square" lIns="0" tIns="0" rIns="0" bIns="0" anchor="t" anchorCtr="0">
            <a:noAutofit/>
          </a:bodyPr>
          <a:lstStyle/>
          <a:p>
            <a:pPr marL="0" lvl="0" indent="0" algn="r" rtl="0">
              <a:spcBef>
                <a:spcPts val="0"/>
              </a:spcBef>
              <a:spcAft>
                <a:spcPts val="0"/>
              </a:spcAft>
              <a:buClr>
                <a:schemeClr val="dk1"/>
              </a:buClr>
              <a:buFont typeface="Arial"/>
              <a:buNone/>
            </a:pPr>
            <a:r>
              <a:rPr lang="de-DE" sz="1200">
                <a:solidFill>
                  <a:schemeClr val="lt2"/>
                </a:solidFill>
              </a:rPr>
              <a:t>28.02.2020</a:t>
            </a:r>
            <a:endParaRPr sz="1200">
              <a:solidFill>
                <a:schemeClr val="lt2"/>
              </a:solidFill>
              <a:latin typeface="Arial"/>
              <a:ea typeface="Arial"/>
              <a:cs typeface="Arial"/>
              <a:sym typeface="Arial"/>
            </a:endParaRPr>
          </a:p>
        </p:txBody>
      </p:sp>
      <p:sp>
        <p:nvSpPr>
          <p:cNvPr id="394" name="Google Shape;394;p58"/>
          <p:cNvSpPr txBox="1"/>
          <p:nvPr/>
        </p:nvSpPr>
        <p:spPr>
          <a:xfrm>
            <a:off x="1082928" y="6504875"/>
            <a:ext cx="4114800" cy="176400"/>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r>
              <a:rPr lang="de-DE" sz="1200">
                <a:solidFill>
                  <a:schemeClr val="lt2"/>
                </a:solidFill>
                <a:latin typeface="Arial"/>
                <a:ea typeface="Arial"/>
                <a:cs typeface="Arial"/>
                <a:sym typeface="Arial"/>
              </a:rPr>
              <a:t>German UPA e.V.</a:t>
            </a:r>
            <a:endParaRPr/>
          </a:p>
        </p:txBody>
      </p:sp>
      <p:sp>
        <p:nvSpPr>
          <p:cNvPr id="395" name="Google Shape;395;p58"/>
          <p:cNvSpPr txBox="1"/>
          <p:nvPr/>
        </p:nvSpPr>
        <p:spPr>
          <a:xfrm>
            <a:off x="591570" y="6504875"/>
            <a:ext cx="336300" cy="176400"/>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fld id="{00000000-1234-1234-1234-123412341234}" type="slidenum">
              <a:rPr lang="de-DE" sz="1200">
                <a:solidFill>
                  <a:schemeClr val="dk2"/>
                </a:solidFill>
                <a:latin typeface="Arial"/>
                <a:ea typeface="Arial"/>
                <a:cs typeface="Arial"/>
                <a:sym typeface="Arial"/>
              </a:rPr>
              <a:t>‹Nr.›</a:t>
            </a:fld>
            <a:endParaRPr sz="1200">
              <a:solidFill>
                <a:schemeClr val="dk2"/>
              </a:solidFill>
              <a:latin typeface="Arial"/>
              <a:ea typeface="Arial"/>
              <a:cs typeface="Arial"/>
              <a:sym typeface="Arial"/>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Abschnitts-&#10;überschrift">
  <p:cSld name="Abschnitts-&#10;überschrift">
    <p:spTree>
      <p:nvGrpSpPr>
        <p:cNvPr id="1" name="Shape 396"/>
        <p:cNvGrpSpPr/>
        <p:nvPr/>
      </p:nvGrpSpPr>
      <p:grpSpPr>
        <a:xfrm>
          <a:off x="0" y="0"/>
          <a:ext cx="0" cy="0"/>
          <a:chOff x="0" y="0"/>
          <a:chExt cx="0" cy="0"/>
        </a:xfrm>
      </p:grpSpPr>
      <p:sp>
        <p:nvSpPr>
          <p:cNvPr id="397" name="Google Shape;397;p59"/>
          <p:cNvSpPr/>
          <p:nvPr/>
        </p:nvSpPr>
        <p:spPr>
          <a:xfrm>
            <a:off x="143786" y="142993"/>
            <a:ext cx="11903088" cy="6579105"/>
          </a:xfrm>
          <a:custGeom>
            <a:avLst/>
            <a:gdLst/>
            <a:ahLst/>
            <a:cxnLst/>
            <a:rect l="l" t="t" r="r" b="b"/>
            <a:pathLst>
              <a:path w="8641080" h="4608830" extrusionOk="0">
                <a:moveTo>
                  <a:pt x="0" y="0"/>
                </a:moveTo>
                <a:lnTo>
                  <a:pt x="8640958" y="0"/>
                </a:lnTo>
                <a:lnTo>
                  <a:pt x="8640958" y="4608510"/>
                </a:lnTo>
                <a:lnTo>
                  <a:pt x="0" y="4608510"/>
                </a:lnTo>
                <a:lnTo>
                  <a:pt x="0" y="0"/>
                </a:lnTo>
                <a:close/>
              </a:path>
            </a:pathLst>
          </a:custGeom>
          <a:solidFill>
            <a:srgbClr val="F2F2F2"/>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3200">
              <a:solidFill>
                <a:schemeClr val="dk1"/>
              </a:solidFill>
              <a:latin typeface="Calibri"/>
              <a:ea typeface="Calibri"/>
              <a:cs typeface="Calibri"/>
              <a:sym typeface="Calibri"/>
            </a:endParaRPr>
          </a:p>
        </p:txBody>
      </p:sp>
      <p:sp>
        <p:nvSpPr>
          <p:cNvPr id="398" name="Google Shape;398;p59"/>
          <p:cNvSpPr txBox="1">
            <a:spLocks noGrp="1"/>
          </p:cNvSpPr>
          <p:nvPr>
            <p:ph type="body" idx="1"/>
          </p:nvPr>
        </p:nvSpPr>
        <p:spPr>
          <a:xfrm>
            <a:off x="1488272" y="2980993"/>
            <a:ext cx="9180000" cy="900000"/>
          </a:xfrm>
          <a:prstGeom prst="rect">
            <a:avLst/>
          </a:prstGeom>
          <a:noFill/>
          <a:ln>
            <a:noFill/>
          </a:ln>
        </p:spPr>
        <p:txBody>
          <a:bodyPr spcFirstLastPara="1" wrap="square" lIns="0" tIns="0" rIns="0" bIns="0" anchor="ctr" anchorCtr="0">
            <a:noAutofit/>
          </a:bodyPr>
          <a:lstStyle>
            <a:lvl1pPr marL="457200" lvl="0" indent="-228600" algn="ctr" rtl="0">
              <a:lnSpc>
                <a:spcPct val="90000"/>
              </a:lnSpc>
              <a:spcBef>
                <a:spcPts val="1000"/>
              </a:spcBef>
              <a:spcAft>
                <a:spcPts val="0"/>
              </a:spcAft>
              <a:buClr>
                <a:schemeClr val="dk1"/>
              </a:buClr>
              <a:buSzPts val="4000"/>
              <a:buNone/>
              <a:defRPr sz="4000" b="1">
                <a:latin typeface="Arial"/>
                <a:ea typeface="Arial"/>
                <a:cs typeface="Arial"/>
                <a:sym typeface="Arial"/>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399" name="Google Shape;399;p59"/>
          <p:cNvSpPr txBox="1">
            <a:spLocks noGrp="1"/>
          </p:cNvSpPr>
          <p:nvPr>
            <p:ph type="body" idx="2"/>
          </p:nvPr>
        </p:nvSpPr>
        <p:spPr>
          <a:xfrm>
            <a:off x="1488272" y="5986718"/>
            <a:ext cx="9180000" cy="180000"/>
          </a:xfrm>
          <a:prstGeom prst="rect">
            <a:avLst/>
          </a:prstGeom>
          <a:noFill/>
          <a:ln>
            <a:noFill/>
          </a:ln>
        </p:spPr>
        <p:txBody>
          <a:bodyPr spcFirstLastPara="1" wrap="square" lIns="0" tIns="0" rIns="0" bIns="0" anchor="ctr" anchorCtr="0">
            <a:noAutofit/>
          </a:bodyPr>
          <a:lstStyle>
            <a:lvl1pPr marL="457200" lvl="0" indent="-228600" algn="ctr" rtl="0">
              <a:lnSpc>
                <a:spcPct val="90000"/>
              </a:lnSpc>
              <a:spcBef>
                <a:spcPts val="1000"/>
              </a:spcBef>
              <a:spcAft>
                <a:spcPts val="0"/>
              </a:spcAft>
              <a:buClr>
                <a:schemeClr val="dk1"/>
              </a:buClr>
              <a:buSzPts val="1300"/>
              <a:buNone/>
              <a:defRPr sz="1300" b="0">
                <a:latin typeface="Arial"/>
                <a:ea typeface="Arial"/>
                <a:cs typeface="Arial"/>
                <a:sym typeface="Arial"/>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Leer">
  <p:cSld name="Leer">
    <p:spTree>
      <p:nvGrpSpPr>
        <p:cNvPr id="1" name="Shape 400"/>
        <p:cNvGrpSpPr/>
        <p:nvPr/>
      </p:nvGrpSpPr>
      <p:grpSpPr>
        <a:xfrm>
          <a:off x="0" y="0"/>
          <a:ext cx="0" cy="0"/>
          <a:chOff x="0" y="0"/>
          <a:chExt cx="0" cy="0"/>
        </a:xfrm>
      </p:grpSpPr>
      <p:sp>
        <p:nvSpPr>
          <p:cNvPr id="401" name="Google Shape;401;p60"/>
          <p:cNvSpPr/>
          <p:nvPr/>
        </p:nvSpPr>
        <p:spPr>
          <a:xfrm>
            <a:off x="143011" y="142993"/>
            <a:ext cx="11903088" cy="6579105"/>
          </a:xfrm>
          <a:custGeom>
            <a:avLst/>
            <a:gdLst/>
            <a:ahLst/>
            <a:cxnLst/>
            <a:rect l="l" t="t" r="r" b="b"/>
            <a:pathLst>
              <a:path w="8641080" h="4608830" extrusionOk="0">
                <a:moveTo>
                  <a:pt x="0" y="0"/>
                </a:moveTo>
                <a:lnTo>
                  <a:pt x="8640958" y="0"/>
                </a:lnTo>
                <a:lnTo>
                  <a:pt x="8640958" y="4608510"/>
                </a:lnTo>
                <a:lnTo>
                  <a:pt x="0" y="4608510"/>
                </a:lnTo>
                <a:lnTo>
                  <a:pt x="0" y="0"/>
                </a:lnTo>
                <a:close/>
              </a:path>
            </a:pathLst>
          </a:custGeom>
          <a:solidFill>
            <a:srgbClr val="B4B4B4"/>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3200">
              <a:solidFill>
                <a:schemeClr val="dk1"/>
              </a:solidFill>
              <a:latin typeface="Calibri"/>
              <a:ea typeface="Calibri"/>
              <a:cs typeface="Calibri"/>
              <a:sym typeface="Calibri"/>
            </a:endParaRPr>
          </a:p>
        </p:txBody>
      </p:sp>
      <p:sp>
        <p:nvSpPr>
          <p:cNvPr id="402" name="Google Shape;402;p60"/>
          <p:cNvSpPr txBox="1">
            <a:spLocks noGrp="1"/>
          </p:cNvSpPr>
          <p:nvPr>
            <p:ph type="body" idx="1"/>
          </p:nvPr>
        </p:nvSpPr>
        <p:spPr>
          <a:xfrm>
            <a:off x="6919979" y="530101"/>
            <a:ext cx="5448900" cy="5801700"/>
          </a:xfrm>
          <a:prstGeom prst="rect">
            <a:avLst/>
          </a:prstGeom>
          <a:noFill/>
          <a:ln>
            <a:noFill/>
          </a:ln>
        </p:spPr>
        <p:txBody>
          <a:bodyPr spcFirstLastPara="1" wrap="square" lIns="0" tIns="0" rIns="0" bIns="0" anchor="ctr" anchorCtr="0">
            <a:noAutofit/>
          </a:bodyPr>
          <a:lstStyle>
            <a:lvl1pPr marL="457200" lvl="0" indent="-228600" algn="l" rtl="0">
              <a:lnSpc>
                <a:spcPct val="90000"/>
              </a:lnSpc>
              <a:spcBef>
                <a:spcPts val="1000"/>
              </a:spcBef>
              <a:spcAft>
                <a:spcPts val="0"/>
              </a:spcAft>
              <a:buClr>
                <a:schemeClr val="lt1"/>
              </a:buClr>
              <a:buSzPts val="38399"/>
              <a:buFont typeface="Arial"/>
              <a:buNone/>
              <a:defRPr sz="38399" b="1" i="0">
                <a:solidFill>
                  <a:schemeClr val="lt1"/>
                </a:solidFill>
                <a:latin typeface="Arial"/>
                <a:ea typeface="Arial"/>
                <a:cs typeface="Arial"/>
                <a:sym typeface="Arial"/>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403"/>
        <p:cNvGrpSpPr/>
        <p:nvPr/>
      </p:nvGrpSpPr>
      <p:grpSpPr>
        <a:xfrm>
          <a:off x="0" y="0"/>
          <a:ext cx="0" cy="0"/>
          <a:chOff x="0" y="0"/>
          <a:chExt cx="0" cy="0"/>
        </a:xfrm>
      </p:grpSpPr>
      <p:sp>
        <p:nvSpPr>
          <p:cNvPr id="404" name="Google Shape;404;p61"/>
          <p:cNvSpPr txBox="1">
            <a:spLocks noGrp="1"/>
          </p:cNvSpPr>
          <p:nvPr>
            <p:ph type="ctrTitle"/>
          </p:nvPr>
        </p:nvSpPr>
        <p:spPr>
          <a:xfrm>
            <a:off x="914400" y="2111121"/>
            <a:ext cx="10363200" cy="1546500"/>
          </a:xfrm>
          <a:prstGeom prst="rect">
            <a:avLst/>
          </a:prstGeom>
          <a:noFill/>
          <a:ln>
            <a:noFill/>
          </a:ln>
        </p:spPr>
        <p:txBody>
          <a:bodyPr spcFirstLastPara="1" wrap="square" lIns="91425" tIns="45700" rIns="91425" bIns="45700" anchor="b" anchorCtr="0">
            <a:noAutofit/>
          </a:bodyPr>
          <a:lstStyle>
            <a:lvl1pPr marL="0" marR="0" lvl="0" indent="0" algn="ctr" rtl="0">
              <a:lnSpc>
                <a:spcPct val="100000"/>
              </a:lnSpc>
              <a:spcBef>
                <a:spcPts val="0"/>
              </a:spcBef>
              <a:spcAft>
                <a:spcPts val="0"/>
              </a:spcAft>
              <a:buClr>
                <a:schemeClr val="dk1"/>
              </a:buClr>
              <a:buSzPts val="4400"/>
              <a:buFont typeface="Arial"/>
              <a:buNone/>
              <a:defRPr sz="6400" b="1" i="0" u="none" strike="noStrike" cap="none">
                <a:solidFill>
                  <a:schemeClr val="dk1"/>
                </a:solidFill>
                <a:latin typeface="Arial"/>
                <a:ea typeface="Arial"/>
                <a:cs typeface="Arial"/>
                <a:sym typeface="Arial"/>
              </a:defRPr>
            </a:lvl1pPr>
            <a:lvl2pPr lvl="1" indent="0" algn="ctr" rtl="0">
              <a:spcBef>
                <a:spcPts val="0"/>
              </a:spcBef>
              <a:spcAft>
                <a:spcPts val="0"/>
              </a:spcAft>
              <a:buClr>
                <a:schemeClr val="dk1"/>
              </a:buClr>
              <a:buSzPts val="1400"/>
              <a:buFont typeface="Arial"/>
              <a:buNone/>
              <a:defRPr sz="6400" b="1">
                <a:solidFill>
                  <a:schemeClr val="dk1"/>
                </a:solidFill>
              </a:defRPr>
            </a:lvl2pPr>
            <a:lvl3pPr lvl="2" indent="0" algn="ctr" rtl="0">
              <a:spcBef>
                <a:spcPts val="0"/>
              </a:spcBef>
              <a:spcAft>
                <a:spcPts val="0"/>
              </a:spcAft>
              <a:buClr>
                <a:schemeClr val="dk1"/>
              </a:buClr>
              <a:buSzPts val="1400"/>
              <a:buFont typeface="Arial"/>
              <a:buNone/>
              <a:defRPr sz="6400" b="1">
                <a:solidFill>
                  <a:schemeClr val="dk1"/>
                </a:solidFill>
              </a:defRPr>
            </a:lvl3pPr>
            <a:lvl4pPr lvl="3" indent="0" algn="ctr" rtl="0">
              <a:spcBef>
                <a:spcPts val="0"/>
              </a:spcBef>
              <a:spcAft>
                <a:spcPts val="0"/>
              </a:spcAft>
              <a:buClr>
                <a:schemeClr val="dk1"/>
              </a:buClr>
              <a:buSzPts val="1400"/>
              <a:buFont typeface="Arial"/>
              <a:buNone/>
              <a:defRPr sz="6400" b="1">
                <a:solidFill>
                  <a:schemeClr val="dk1"/>
                </a:solidFill>
              </a:defRPr>
            </a:lvl4pPr>
            <a:lvl5pPr lvl="4" indent="0" algn="ctr" rtl="0">
              <a:spcBef>
                <a:spcPts val="0"/>
              </a:spcBef>
              <a:spcAft>
                <a:spcPts val="0"/>
              </a:spcAft>
              <a:buClr>
                <a:schemeClr val="dk1"/>
              </a:buClr>
              <a:buSzPts val="1400"/>
              <a:buFont typeface="Arial"/>
              <a:buNone/>
              <a:defRPr sz="6400" b="1">
                <a:solidFill>
                  <a:schemeClr val="dk1"/>
                </a:solidFill>
              </a:defRPr>
            </a:lvl5pPr>
            <a:lvl6pPr lvl="5" indent="0" algn="ctr" rtl="0">
              <a:spcBef>
                <a:spcPts val="0"/>
              </a:spcBef>
              <a:spcAft>
                <a:spcPts val="0"/>
              </a:spcAft>
              <a:buClr>
                <a:schemeClr val="dk1"/>
              </a:buClr>
              <a:buSzPts val="1400"/>
              <a:buFont typeface="Arial"/>
              <a:buNone/>
              <a:defRPr sz="6400" b="1">
                <a:solidFill>
                  <a:schemeClr val="dk1"/>
                </a:solidFill>
              </a:defRPr>
            </a:lvl6pPr>
            <a:lvl7pPr lvl="6" indent="0" algn="ctr" rtl="0">
              <a:spcBef>
                <a:spcPts val="0"/>
              </a:spcBef>
              <a:spcAft>
                <a:spcPts val="0"/>
              </a:spcAft>
              <a:buClr>
                <a:schemeClr val="dk1"/>
              </a:buClr>
              <a:buSzPts val="1400"/>
              <a:buFont typeface="Arial"/>
              <a:buNone/>
              <a:defRPr sz="6400" b="1">
                <a:solidFill>
                  <a:schemeClr val="dk1"/>
                </a:solidFill>
              </a:defRPr>
            </a:lvl7pPr>
            <a:lvl8pPr lvl="7" indent="0" algn="ctr" rtl="0">
              <a:spcBef>
                <a:spcPts val="0"/>
              </a:spcBef>
              <a:spcAft>
                <a:spcPts val="0"/>
              </a:spcAft>
              <a:buClr>
                <a:schemeClr val="dk1"/>
              </a:buClr>
              <a:buSzPts val="1400"/>
              <a:buFont typeface="Arial"/>
              <a:buNone/>
              <a:defRPr sz="6400" b="1">
                <a:solidFill>
                  <a:schemeClr val="dk1"/>
                </a:solidFill>
              </a:defRPr>
            </a:lvl8pPr>
            <a:lvl9pPr lvl="8" indent="0" algn="ctr" rtl="0">
              <a:spcBef>
                <a:spcPts val="0"/>
              </a:spcBef>
              <a:spcAft>
                <a:spcPts val="0"/>
              </a:spcAft>
              <a:buClr>
                <a:schemeClr val="dk1"/>
              </a:buClr>
              <a:buSzPts val="1400"/>
              <a:buFont typeface="Arial"/>
              <a:buNone/>
              <a:defRPr sz="6400" b="1">
                <a:solidFill>
                  <a:schemeClr val="dk1"/>
                </a:solidFill>
              </a:defRPr>
            </a:lvl9pPr>
          </a:lstStyle>
          <a:p>
            <a:endParaRPr/>
          </a:p>
        </p:txBody>
      </p:sp>
      <p:sp>
        <p:nvSpPr>
          <p:cNvPr id="405" name="Google Shape;405;p61"/>
          <p:cNvSpPr txBox="1">
            <a:spLocks noGrp="1"/>
          </p:cNvSpPr>
          <p:nvPr>
            <p:ph type="subTitle" idx="1"/>
          </p:nvPr>
        </p:nvSpPr>
        <p:spPr>
          <a:xfrm>
            <a:off x="914400" y="3786736"/>
            <a:ext cx="10363200" cy="1046400"/>
          </a:xfrm>
          <a:prstGeom prst="rect">
            <a:avLst/>
          </a:prstGeom>
          <a:noFill/>
          <a:ln>
            <a:noFill/>
          </a:ln>
        </p:spPr>
        <p:txBody>
          <a:bodyPr spcFirstLastPara="1" wrap="square" lIns="0" tIns="0" rIns="0" bIns="0" anchor="t" anchorCtr="0">
            <a:noAutofit/>
          </a:bodyPr>
          <a:lstStyle>
            <a:lvl1pPr marL="0" marR="0" lvl="0" indent="0" algn="ctr" rtl="0">
              <a:lnSpc>
                <a:spcPct val="100000"/>
              </a:lnSpc>
              <a:spcBef>
                <a:spcPts val="0"/>
              </a:spcBef>
              <a:spcAft>
                <a:spcPts val="0"/>
              </a:spcAft>
              <a:buClr>
                <a:schemeClr val="dk2"/>
              </a:buClr>
              <a:buSzPts val="2800"/>
              <a:buFont typeface="Arial"/>
              <a:buNone/>
              <a:defRPr sz="4000" b="0" i="0" u="none" strike="noStrike" cap="none">
                <a:solidFill>
                  <a:schemeClr val="dk2"/>
                </a:solidFill>
                <a:latin typeface="Arial"/>
                <a:ea typeface="Arial"/>
                <a:cs typeface="Arial"/>
                <a:sym typeface="Arial"/>
              </a:defRPr>
            </a:lvl1pPr>
            <a:lvl2pPr marL="609600" marR="0" lvl="1" indent="0" algn="ctr" rtl="0">
              <a:lnSpc>
                <a:spcPct val="100000"/>
              </a:lnSpc>
              <a:spcBef>
                <a:spcPts val="0"/>
              </a:spcBef>
              <a:spcAft>
                <a:spcPts val="0"/>
              </a:spcAft>
              <a:buClr>
                <a:schemeClr val="dk2"/>
              </a:buClr>
              <a:buSzPts val="2400"/>
              <a:buFont typeface="Arial"/>
              <a:buNone/>
              <a:defRPr sz="4000" b="0" i="0" u="none" strike="noStrike" cap="none">
                <a:solidFill>
                  <a:schemeClr val="dk2"/>
                </a:solidFill>
                <a:latin typeface="Arial"/>
                <a:ea typeface="Arial"/>
                <a:cs typeface="Arial"/>
                <a:sym typeface="Arial"/>
              </a:defRPr>
            </a:lvl2pPr>
            <a:lvl3pPr marL="1219200" marR="0" lvl="2" indent="0" algn="ctr" rtl="0">
              <a:lnSpc>
                <a:spcPct val="100000"/>
              </a:lnSpc>
              <a:spcBef>
                <a:spcPts val="0"/>
              </a:spcBef>
              <a:spcAft>
                <a:spcPts val="0"/>
              </a:spcAft>
              <a:buClr>
                <a:schemeClr val="dk2"/>
              </a:buClr>
              <a:buSzPts val="2000"/>
              <a:buFont typeface="Arial"/>
              <a:buNone/>
              <a:defRPr sz="4000" b="0" i="0" u="none" strike="noStrike" cap="none">
                <a:solidFill>
                  <a:schemeClr val="dk2"/>
                </a:solidFill>
                <a:latin typeface="Arial"/>
                <a:ea typeface="Arial"/>
                <a:cs typeface="Arial"/>
                <a:sym typeface="Arial"/>
              </a:defRPr>
            </a:lvl3pPr>
            <a:lvl4pPr marL="1828800" marR="0" lvl="3" indent="0" algn="ctr" rtl="0">
              <a:lnSpc>
                <a:spcPct val="100000"/>
              </a:lnSpc>
              <a:spcBef>
                <a:spcPts val="0"/>
              </a:spcBef>
              <a:spcAft>
                <a:spcPts val="0"/>
              </a:spcAft>
              <a:buClr>
                <a:schemeClr val="dk2"/>
              </a:buClr>
              <a:buSzPts val="1800"/>
              <a:buFont typeface="Arial"/>
              <a:buNone/>
              <a:defRPr sz="4000" b="0" i="0" u="none" strike="noStrike" cap="none">
                <a:solidFill>
                  <a:schemeClr val="dk2"/>
                </a:solidFill>
                <a:latin typeface="Arial"/>
                <a:ea typeface="Arial"/>
                <a:cs typeface="Arial"/>
                <a:sym typeface="Arial"/>
              </a:defRPr>
            </a:lvl4pPr>
            <a:lvl5pPr marL="2438400" marR="0" lvl="4" indent="0" algn="ctr" rtl="0">
              <a:lnSpc>
                <a:spcPct val="100000"/>
              </a:lnSpc>
              <a:spcBef>
                <a:spcPts val="0"/>
              </a:spcBef>
              <a:spcAft>
                <a:spcPts val="0"/>
              </a:spcAft>
              <a:buClr>
                <a:schemeClr val="dk2"/>
              </a:buClr>
              <a:buSzPts val="1800"/>
              <a:buFont typeface="Arial"/>
              <a:buNone/>
              <a:defRPr sz="4000" b="0" i="0" u="none" strike="noStrike" cap="none">
                <a:solidFill>
                  <a:schemeClr val="dk2"/>
                </a:solidFill>
                <a:latin typeface="Arial"/>
                <a:ea typeface="Arial"/>
                <a:cs typeface="Arial"/>
                <a:sym typeface="Arial"/>
              </a:defRPr>
            </a:lvl5pPr>
            <a:lvl6pPr marL="3048000" marR="0" lvl="5" indent="0" algn="ctr" rtl="0">
              <a:lnSpc>
                <a:spcPct val="100000"/>
              </a:lnSpc>
              <a:spcBef>
                <a:spcPts val="0"/>
              </a:spcBef>
              <a:spcAft>
                <a:spcPts val="0"/>
              </a:spcAft>
              <a:buClr>
                <a:schemeClr val="dk2"/>
              </a:buClr>
              <a:buSzPts val="1800"/>
              <a:buFont typeface="Arial"/>
              <a:buNone/>
              <a:defRPr sz="4000" b="0" i="0" u="none" strike="noStrike" cap="none">
                <a:solidFill>
                  <a:schemeClr val="dk2"/>
                </a:solidFill>
                <a:latin typeface="Arial"/>
                <a:ea typeface="Arial"/>
                <a:cs typeface="Arial"/>
                <a:sym typeface="Arial"/>
              </a:defRPr>
            </a:lvl6pPr>
            <a:lvl7pPr marL="3657600" marR="0" lvl="6" indent="0" algn="ctr" rtl="0">
              <a:lnSpc>
                <a:spcPct val="100000"/>
              </a:lnSpc>
              <a:spcBef>
                <a:spcPts val="0"/>
              </a:spcBef>
              <a:spcAft>
                <a:spcPts val="0"/>
              </a:spcAft>
              <a:buClr>
                <a:schemeClr val="dk2"/>
              </a:buClr>
              <a:buSzPts val="1800"/>
              <a:buFont typeface="Arial"/>
              <a:buNone/>
              <a:defRPr sz="4000" b="0" i="0" u="none" strike="noStrike" cap="none">
                <a:solidFill>
                  <a:schemeClr val="dk2"/>
                </a:solidFill>
                <a:latin typeface="Arial"/>
                <a:ea typeface="Arial"/>
                <a:cs typeface="Arial"/>
                <a:sym typeface="Arial"/>
              </a:defRPr>
            </a:lvl7pPr>
            <a:lvl8pPr marL="4267200" marR="0" lvl="7" indent="0" algn="ctr" rtl="0">
              <a:lnSpc>
                <a:spcPct val="100000"/>
              </a:lnSpc>
              <a:spcBef>
                <a:spcPts val="0"/>
              </a:spcBef>
              <a:spcAft>
                <a:spcPts val="0"/>
              </a:spcAft>
              <a:buClr>
                <a:schemeClr val="dk2"/>
              </a:buClr>
              <a:buSzPts val="1800"/>
              <a:buFont typeface="Arial"/>
              <a:buNone/>
              <a:defRPr sz="4000" b="0" i="0" u="none" strike="noStrike" cap="none">
                <a:solidFill>
                  <a:schemeClr val="dk2"/>
                </a:solidFill>
                <a:latin typeface="Arial"/>
                <a:ea typeface="Arial"/>
                <a:cs typeface="Arial"/>
                <a:sym typeface="Arial"/>
              </a:defRPr>
            </a:lvl8pPr>
            <a:lvl9pPr marL="4876800" marR="0" lvl="8" indent="0" algn="ctr" rtl="0">
              <a:lnSpc>
                <a:spcPct val="100000"/>
              </a:lnSpc>
              <a:spcBef>
                <a:spcPts val="0"/>
              </a:spcBef>
              <a:spcAft>
                <a:spcPts val="0"/>
              </a:spcAft>
              <a:buClr>
                <a:schemeClr val="dk2"/>
              </a:buClr>
              <a:buSzPts val="1800"/>
              <a:buFont typeface="Arial"/>
              <a:buNone/>
              <a:defRPr sz="4000" b="0" i="0" u="none" strike="noStrike" cap="none">
                <a:solidFill>
                  <a:schemeClr val="dk2"/>
                </a:solidFill>
                <a:latin typeface="Arial"/>
                <a:ea typeface="Arial"/>
                <a:cs typeface="Arial"/>
                <a:sym typeface="Arial"/>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3_Benutzerdefiniertes Layout">
  <p:cSld name="3_Benutzerdefiniertes Layout">
    <p:spTree>
      <p:nvGrpSpPr>
        <p:cNvPr id="1" name="Shape 46"/>
        <p:cNvGrpSpPr/>
        <p:nvPr/>
      </p:nvGrpSpPr>
      <p:grpSpPr>
        <a:xfrm>
          <a:off x="0" y="0"/>
          <a:ext cx="0" cy="0"/>
          <a:chOff x="0" y="0"/>
          <a:chExt cx="0" cy="0"/>
        </a:xfrm>
      </p:grpSpPr>
      <p:sp>
        <p:nvSpPr>
          <p:cNvPr id="47" name="Google Shape;47;p7"/>
          <p:cNvSpPr/>
          <p:nvPr/>
        </p:nvSpPr>
        <p:spPr>
          <a:xfrm>
            <a:off x="143011" y="142993"/>
            <a:ext cx="11905550" cy="6576000"/>
          </a:xfrm>
          <a:custGeom>
            <a:avLst/>
            <a:gdLst/>
            <a:ahLst/>
            <a:cxnLst/>
            <a:rect l="l" t="t" r="r" b="b"/>
            <a:pathLst>
              <a:path w="8641080" h="4608830" extrusionOk="0">
                <a:moveTo>
                  <a:pt x="0" y="0"/>
                </a:moveTo>
                <a:lnTo>
                  <a:pt x="8640958" y="0"/>
                </a:lnTo>
                <a:lnTo>
                  <a:pt x="8640958" y="4608510"/>
                </a:lnTo>
                <a:lnTo>
                  <a:pt x="0" y="4608510"/>
                </a:lnTo>
                <a:lnTo>
                  <a:pt x="0" y="0"/>
                </a:lnTo>
                <a:close/>
              </a:path>
            </a:pathLst>
          </a:custGeom>
          <a:solidFill>
            <a:schemeClr val="dk2"/>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3200">
              <a:solidFill>
                <a:schemeClr val="dk1"/>
              </a:solidFill>
              <a:latin typeface="Calibri"/>
              <a:ea typeface="Calibri"/>
              <a:cs typeface="Calibri"/>
              <a:sym typeface="Calibri"/>
            </a:endParaRPr>
          </a:p>
        </p:txBody>
      </p:sp>
      <p:sp>
        <p:nvSpPr>
          <p:cNvPr id="48" name="Google Shape;48;p7"/>
          <p:cNvSpPr/>
          <p:nvPr/>
        </p:nvSpPr>
        <p:spPr>
          <a:xfrm>
            <a:off x="1049134" y="1715990"/>
            <a:ext cx="3077541" cy="45719"/>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9" name="Google Shape;49;p7"/>
          <p:cNvSpPr txBox="1">
            <a:spLocks noGrp="1"/>
          </p:cNvSpPr>
          <p:nvPr>
            <p:ph type="body" idx="1"/>
          </p:nvPr>
        </p:nvSpPr>
        <p:spPr>
          <a:xfrm>
            <a:off x="1049133" y="1762125"/>
            <a:ext cx="6871927" cy="2524125"/>
          </a:xfrm>
          <a:prstGeom prst="rect">
            <a:avLst/>
          </a:prstGeom>
          <a:noFill/>
          <a:ln>
            <a:noFill/>
          </a:ln>
        </p:spPr>
        <p:txBody>
          <a:bodyPr spcFirstLastPara="1" wrap="square" lIns="0" tIns="0" rIns="0" bIns="0" anchor="ctr" anchorCtr="0">
            <a:noAutofit/>
          </a:bodyPr>
          <a:lstStyle>
            <a:lvl1pPr marL="457200" lvl="0" indent="-228600" algn="l">
              <a:lnSpc>
                <a:spcPct val="90000"/>
              </a:lnSpc>
              <a:spcBef>
                <a:spcPts val="1000"/>
              </a:spcBef>
              <a:spcAft>
                <a:spcPts val="0"/>
              </a:spcAft>
              <a:buClr>
                <a:schemeClr val="lt1"/>
              </a:buClr>
              <a:buSzPts val="5000"/>
              <a:buNone/>
              <a:defRPr sz="5000" b="1">
                <a:solidFill>
                  <a:schemeClr val="lt1"/>
                </a:solidFill>
                <a:latin typeface="Arial"/>
                <a:ea typeface="Arial"/>
                <a:cs typeface="Arial"/>
                <a:sym typeface="Aria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0" name="Google Shape;50;p7"/>
          <p:cNvSpPr txBox="1">
            <a:spLocks noGrp="1"/>
          </p:cNvSpPr>
          <p:nvPr>
            <p:ph type="body" idx="2"/>
          </p:nvPr>
        </p:nvSpPr>
        <p:spPr>
          <a:xfrm>
            <a:off x="7921061" y="142993"/>
            <a:ext cx="4127500" cy="6032500"/>
          </a:xfrm>
          <a:prstGeom prst="rect">
            <a:avLst/>
          </a:prstGeom>
          <a:noFill/>
          <a:ln>
            <a:noFill/>
          </a:ln>
        </p:spPr>
        <p:txBody>
          <a:bodyPr spcFirstLastPara="1" wrap="square" lIns="0" tIns="0" rIns="0" bIns="0" anchor="ctr" anchorCtr="0">
            <a:noAutofit/>
          </a:bodyPr>
          <a:lstStyle>
            <a:lvl1pPr marL="457200" lvl="0" indent="-228600" algn="r">
              <a:lnSpc>
                <a:spcPct val="90000"/>
              </a:lnSpc>
              <a:spcBef>
                <a:spcPts val="1000"/>
              </a:spcBef>
              <a:spcAft>
                <a:spcPts val="0"/>
              </a:spcAft>
              <a:buClr>
                <a:schemeClr val="lt1"/>
              </a:buClr>
              <a:buSzPts val="24200"/>
              <a:buNone/>
              <a:defRPr sz="24200" b="1">
                <a:solidFill>
                  <a:schemeClr val="lt1"/>
                </a:solidFill>
                <a:latin typeface="Arial"/>
                <a:ea typeface="Arial"/>
                <a:cs typeface="Arial"/>
                <a:sym typeface="Aria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5_Benutzerdefiniertes Layout">
  <p:cSld name="5_Benutzerdefiniertes Layout">
    <p:spTree>
      <p:nvGrpSpPr>
        <p:cNvPr id="1" name="Shape 409"/>
        <p:cNvGrpSpPr/>
        <p:nvPr/>
      </p:nvGrpSpPr>
      <p:grpSpPr>
        <a:xfrm>
          <a:off x="0" y="0"/>
          <a:ext cx="0" cy="0"/>
          <a:chOff x="0" y="0"/>
          <a:chExt cx="0" cy="0"/>
        </a:xfrm>
      </p:grpSpPr>
      <p:pic>
        <p:nvPicPr>
          <p:cNvPr id="410" name="Google Shape;410;p63"/>
          <p:cNvPicPr preferRelativeResize="0"/>
          <p:nvPr/>
        </p:nvPicPr>
        <p:blipFill rotWithShape="1">
          <a:blip r:embed="rId2">
            <a:alphaModFix/>
          </a:blip>
          <a:srcRect/>
          <a:stretch/>
        </p:blipFill>
        <p:spPr>
          <a:xfrm flipH="1">
            <a:off x="0" y="0"/>
            <a:ext cx="12193588" cy="6858001"/>
          </a:xfrm>
          <a:prstGeom prst="rect">
            <a:avLst/>
          </a:prstGeom>
          <a:noFill/>
          <a:ln>
            <a:noFill/>
          </a:ln>
        </p:spPr>
      </p:pic>
      <p:sp>
        <p:nvSpPr>
          <p:cNvPr id="411" name="Google Shape;411;p63"/>
          <p:cNvSpPr/>
          <p:nvPr/>
        </p:nvSpPr>
        <p:spPr>
          <a:xfrm>
            <a:off x="0" y="4985173"/>
            <a:ext cx="12193500" cy="1872900"/>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3200" b="0" i="0" u="none" strike="noStrike" cap="none">
              <a:solidFill>
                <a:schemeClr val="lt1"/>
              </a:solidFill>
              <a:latin typeface="Calibri"/>
              <a:ea typeface="Calibri"/>
              <a:cs typeface="Calibri"/>
              <a:sym typeface="Calibri"/>
            </a:endParaRPr>
          </a:p>
        </p:txBody>
      </p:sp>
      <p:sp>
        <p:nvSpPr>
          <p:cNvPr id="412" name="Google Shape;412;p63"/>
          <p:cNvSpPr/>
          <p:nvPr/>
        </p:nvSpPr>
        <p:spPr>
          <a:xfrm>
            <a:off x="606992" y="0"/>
            <a:ext cx="4620000" cy="34545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3200" b="0" i="0" u="none" strike="noStrike" cap="none">
              <a:solidFill>
                <a:schemeClr val="lt1"/>
              </a:solidFill>
              <a:latin typeface="Calibri"/>
              <a:ea typeface="Calibri"/>
              <a:cs typeface="Calibri"/>
              <a:sym typeface="Calibri"/>
            </a:endParaRPr>
          </a:p>
        </p:txBody>
      </p:sp>
      <p:sp>
        <p:nvSpPr>
          <p:cNvPr id="413" name="Google Shape;413;p63"/>
          <p:cNvSpPr/>
          <p:nvPr/>
        </p:nvSpPr>
        <p:spPr>
          <a:xfrm>
            <a:off x="977881" y="469568"/>
            <a:ext cx="3072300" cy="48000"/>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3200" b="0" i="0" u="none" strike="noStrike" cap="none">
              <a:solidFill>
                <a:schemeClr val="lt1"/>
              </a:solidFill>
              <a:latin typeface="Calibri"/>
              <a:ea typeface="Calibri"/>
              <a:cs typeface="Calibri"/>
              <a:sym typeface="Calibri"/>
            </a:endParaRPr>
          </a:p>
        </p:txBody>
      </p:sp>
      <p:sp>
        <p:nvSpPr>
          <p:cNvPr id="414" name="Google Shape;414;p63"/>
          <p:cNvSpPr txBox="1">
            <a:spLocks noGrp="1"/>
          </p:cNvSpPr>
          <p:nvPr>
            <p:ph type="body" idx="1"/>
          </p:nvPr>
        </p:nvSpPr>
        <p:spPr>
          <a:xfrm>
            <a:off x="977881" y="682326"/>
            <a:ext cx="3878100" cy="619200"/>
          </a:xfrm>
          <a:prstGeom prst="rect">
            <a:avLst/>
          </a:prstGeom>
          <a:noFill/>
          <a:ln>
            <a:noFill/>
          </a:ln>
        </p:spPr>
        <p:txBody>
          <a:bodyPr spcFirstLastPara="1" wrap="square" lIns="0" tIns="0" rIns="0" bIns="0" anchor="t" anchorCtr="0">
            <a:noAutofit/>
          </a:bodyPr>
          <a:lstStyle>
            <a:lvl1pPr marL="457200" lvl="0" indent="-228600" algn="l" rtl="0">
              <a:lnSpc>
                <a:spcPct val="90000"/>
              </a:lnSpc>
              <a:spcBef>
                <a:spcPts val="1000"/>
              </a:spcBef>
              <a:spcAft>
                <a:spcPts val="0"/>
              </a:spcAft>
              <a:buClr>
                <a:schemeClr val="dk1"/>
              </a:buClr>
              <a:buSzPts val="4267"/>
              <a:buFont typeface="Arial"/>
              <a:buNone/>
              <a:defRPr sz="4267" b="1" i="0" cap="none">
                <a:latin typeface="Arial"/>
                <a:ea typeface="Arial"/>
                <a:cs typeface="Arial"/>
                <a:sym typeface="Arial"/>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415" name="Google Shape;415;p63"/>
          <p:cNvSpPr txBox="1">
            <a:spLocks noGrp="1"/>
          </p:cNvSpPr>
          <p:nvPr>
            <p:ph type="body" idx="2"/>
          </p:nvPr>
        </p:nvSpPr>
        <p:spPr>
          <a:xfrm>
            <a:off x="977881" y="1431042"/>
            <a:ext cx="3878100" cy="514200"/>
          </a:xfrm>
          <a:prstGeom prst="rect">
            <a:avLst/>
          </a:prstGeom>
          <a:noFill/>
          <a:ln>
            <a:noFill/>
          </a:ln>
        </p:spPr>
        <p:txBody>
          <a:bodyPr spcFirstLastPara="1" wrap="square" lIns="0" tIns="0" rIns="0" bIns="0" anchor="t" anchorCtr="0">
            <a:noAutofit/>
          </a:bodyPr>
          <a:lstStyle>
            <a:lvl1pPr marL="457200" lvl="0" indent="-228600" algn="l" rtl="0">
              <a:lnSpc>
                <a:spcPct val="90000"/>
              </a:lnSpc>
              <a:spcBef>
                <a:spcPts val="1000"/>
              </a:spcBef>
              <a:spcAft>
                <a:spcPts val="0"/>
              </a:spcAft>
              <a:buClr>
                <a:schemeClr val="lt2"/>
              </a:buClr>
              <a:buSzPts val="3200"/>
              <a:buFont typeface="Arial"/>
              <a:buNone/>
              <a:defRPr sz="3200" b="1" i="0">
                <a:solidFill>
                  <a:schemeClr val="lt2"/>
                </a:solidFill>
                <a:latin typeface="Arial"/>
                <a:ea typeface="Arial"/>
                <a:cs typeface="Arial"/>
                <a:sym typeface="Arial"/>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416" name="Google Shape;416;p63"/>
          <p:cNvSpPr txBox="1">
            <a:spLocks noGrp="1"/>
          </p:cNvSpPr>
          <p:nvPr>
            <p:ph type="body" idx="3"/>
          </p:nvPr>
        </p:nvSpPr>
        <p:spPr>
          <a:xfrm>
            <a:off x="977881" y="2453602"/>
            <a:ext cx="2700600" cy="619800"/>
          </a:xfrm>
          <a:prstGeom prst="rect">
            <a:avLst/>
          </a:prstGeom>
          <a:noFill/>
          <a:ln>
            <a:noFill/>
          </a:ln>
        </p:spPr>
        <p:txBody>
          <a:bodyPr spcFirstLastPara="1" wrap="square" lIns="0" tIns="0" rIns="0" bIns="0" anchor="t" anchorCtr="0">
            <a:noAutofit/>
          </a:bodyPr>
          <a:lstStyle>
            <a:lvl1pPr marL="457200" lvl="0" indent="-228600" algn="l" rtl="0">
              <a:lnSpc>
                <a:spcPct val="90000"/>
              </a:lnSpc>
              <a:spcBef>
                <a:spcPts val="1000"/>
              </a:spcBef>
              <a:spcAft>
                <a:spcPts val="0"/>
              </a:spcAft>
              <a:buClr>
                <a:schemeClr val="dk1"/>
              </a:buClr>
              <a:buSzPts val="1467"/>
              <a:buFont typeface="Arial"/>
              <a:buNone/>
              <a:defRPr sz="1467" b="0" i="0">
                <a:latin typeface="Arial"/>
                <a:ea typeface="Arial"/>
                <a:cs typeface="Arial"/>
                <a:sym typeface="Arial"/>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pic>
        <p:nvPicPr>
          <p:cNvPr id="417" name="Google Shape;417;p63"/>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a:off x="485057" y="5424968"/>
            <a:ext cx="3205394" cy="993108"/>
          </a:xfrm>
          <a:prstGeom prst="rect">
            <a:avLst/>
          </a:prstGeom>
          <a:noFill/>
          <a:ln>
            <a:noFill/>
          </a:ln>
        </p:spPr>
      </p:pic>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4_Benutzerdefiniertes Layout">
  <p:cSld name="4_Benutzerdefiniertes Layout">
    <p:spTree>
      <p:nvGrpSpPr>
        <p:cNvPr id="1" name="Shape 418"/>
        <p:cNvGrpSpPr/>
        <p:nvPr/>
      </p:nvGrpSpPr>
      <p:grpSpPr>
        <a:xfrm>
          <a:off x="0" y="0"/>
          <a:ext cx="0" cy="0"/>
          <a:chOff x="0" y="0"/>
          <a:chExt cx="0" cy="0"/>
        </a:xfrm>
      </p:grpSpPr>
      <p:pic>
        <p:nvPicPr>
          <p:cNvPr id="419" name="Google Shape;419;p64"/>
          <p:cNvPicPr preferRelativeResize="0"/>
          <p:nvPr/>
        </p:nvPicPr>
        <p:blipFill rotWithShape="1">
          <a:blip r:embed="rId2">
            <a:alphaModFix/>
          </a:blip>
          <a:srcRect/>
          <a:stretch/>
        </p:blipFill>
        <p:spPr>
          <a:xfrm>
            <a:off x="0" y="-1"/>
            <a:ext cx="12192001" cy="6865152"/>
          </a:xfrm>
          <a:prstGeom prst="rect">
            <a:avLst/>
          </a:prstGeom>
          <a:noFill/>
          <a:ln>
            <a:noFill/>
          </a:ln>
        </p:spPr>
      </p:pic>
      <p:sp>
        <p:nvSpPr>
          <p:cNvPr id="420" name="Google Shape;420;p64"/>
          <p:cNvSpPr/>
          <p:nvPr/>
        </p:nvSpPr>
        <p:spPr>
          <a:xfrm>
            <a:off x="606992" y="0"/>
            <a:ext cx="4620000" cy="34545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3200" b="0" i="0" u="none" strike="noStrike" cap="none">
              <a:solidFill>
                <a:schemeClr val="lt1"/>
              </a:solidFill>
              <a:latin typeface="Calibri"/>
              <a:ea typeface="Calibri"/>
              <a:cs typeface="Calibri"/>
              <a:sym typeface="Calibri"/>
            </a:endParaRPr>
          </a:p>
        </p:txBody>
      </p:sp>
      <p:sp>
        <p:nvSpPr>
          <p:cNvPr id="421" name="Google Shape;421;p64"/>
          <p:cNvSpPr txBox="1">
            <a:spLocks noGrp="1"/>
          </p:cNvSpPr>
          <p:nvPr>
            <p:ph type="body" idx="1"/>
          </p:nvPr>
        </p:nvSpPr>
        <p:spPr>
          <a:xfrm>
            <a:off x="977881" y="682326"/>
            <a:ext cx="3878100" cy="619200"/>
          </a:xfrm>
          <a:prstGeom prst="rect">
            <a:avLst/>
          </a:prstGeom>
          <a:noFill/>
          <a:ln>
            <a:noFill/>
          </a:ln>
        </p:spPr>
        <p:txBody>
          <a:bodyPr spcFirstLastPara="1" wrap="square" lIns="0" tIns="0" rIns="0" bIns="0" anchor="t" anchorCtr="0">
            <a:noAutofit/>
          </a:bodyPr>
          <a:lstStyle>
            <a:lvl1pPr marL="457200" lvl="0" indent="-228600" algn="l" rtl="0">
              <a:lnSpc>
                <a:spcPct val="90000"/>
              </a:lnSpc>
              <a:spcBef>
                <a:spcPts val="1000"/>
              </a:spcBef>
              <a:spcAft>
                <a:spcPts val="0"/>
              </a:spcAft>
              <a:buClr>
                <a:schemeClr val="dk1"/>
              </a:buClr>
              <a:buSzPts val="4267"/>
              <a:buFont typeface="Arial"/>
              <a:buNone/>
              <a:defRPr sz="4267" b="1" i="0" cap="none">
                <a:latin typeface="Arial"/>
                <a:ea typeface="Arial"/>
                <a:cs typeface="Arial"/>
                <a:sym typeface="Arial"/>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422" name="Google Shape;422;p64"/>
          <p:cNvSpPr txBox="1">
            <a:spLocks noGrp="1"/>
          </p:cNvSpPr>
          <p:nvPr>
            <p:ph type="body" idx="2"/>
          </p:nvPr>
        </p:nvSpPr>
        <p:spPr>
          <a:xfrm>
            <a:off x="977881" y="1431042"/>
            <a:ext cx="3878100" cy="514200"/>
          </a:xfrm>
          <a:prstGeom prst="rect">
            <a:avLst/>
          </a:prstGeom>
          <a:noFill/>
          <a:ln>
            <a:noFill/>
          </a:ln>
        </p:spPr>
        <p:txBody>
          <a:bodyPr spcFirstLastPara="1" wrap="square" lIns="0" tIns="0" rIns="0" bIns="0" anchor="t" anchorCtr="0">
            <a:noAutofit/>
          </a:bodyPr>
          <a:lstStyle>
            <a:lvl1pPr marL="457200" lvl="0" indent="-228600" algn="l" rtl="0">
              <a:lnSpc>
                <a:spcPct val="90000"/>
              </a:lnSpc>
              <a:spcBef>
                <a:spcPts val="1000"/>
              </a:spcBef>
              <a:spcAft>
                <a:spcPts val="0"/>
              </a:spcAft>
              <a:buClr>
                <a:schemeClr val="lt2"/>
              </a:buClr>
              <a:buSzPts val="3200"/>
              <a:buFont typeface="Arial"/>
              <a:buNone/>
              <a:defRPr sz="3200" b="1" i="0">
                <a:solidFill>
                  <a:schemeClr val="lt2"/>
                </a:solidFill>
                <a:latin typeface="Arial"/>
                <a:ea typeface="Arial"/>
                <a:cs typeface="Arial"/>
                <a:sym typeface="Arial"/>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423" name="Google Shape;423;p64"/>
          <p:cNvSpPr txBox="1">
            <a:spLocks noGrp="1"/>
          </p:cNvSpPr>
          <p:nvPr>
            <p:ph type="body" idx="3"/>
          </p:nvPr>
        </p:nvSpPr>
        <p:spPr>
          <a:xfrm>
            <a:off x="977881" y="2453602"/>
            <a:ext cx="2700600" cy="619800"/>
          </a:xfrm>
          <a:prstGeom prst="rect">
            <a:avLst/>
          </a:prstGeom>
          <a:noFill/>
          <a:ln>
            <a:noFill/>
          </a:ln>
        </p:spPr>
        <p:txBody>
          <a:bodyPr spcFirstLastPara="1" wrap="square" lIns="0" tIns="0" rIns="0" bIns="0" anchor="t" anchorCtr="0">
            <a:noAutofit/>
          </a:bodyPr>
          <a:lstStyle>
            <a:lvl1pPr marL="457200" lvl="0" indent="-228600" algn="l" rtl="0">
              <a:lnSpc>
                <a:spcPct val="90000"/>
              </a:lnSpc>
              <a:spcBef>
                <a:spcPts val="1000"/>
              </a:spcBef>
              <a:spcAft>
                <a:spcPts val="0"/>
              </a:spcAft>
              <a:buClr>
                <a:schemeClr val="dk1"/>
              </a:buClr>
              <a:buSzPts val="1467"/>
              <a:buFont typeface="Arial"/>
              <a:buNone/>
              <a:defRPr sz="1467" b="0" i="0">
                <a:latin typeface="Arial"/>
                <a:ea typeface="Arial"/>
                <a:cs typeface="Arial"/>
                <a:sym typeface="Arial"/>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pic>
        <p:nvPicPr>
          <p:cNvPr id="424" name="Google Shape;424;p64"/>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a:off x="485057" y="5424968"/>
            <a:ext cx="3205394" cy="993108"/>
          </a:xfrm>
          <a:prstGeom prst="rect">
            <a:avLst/>
          </a:prstGeom>
          <a:noFill/>
          <a:ln>
            <a:noFill/>
          </a:ln>
        </p:spPr>
      </p:pic>
      <p:sp>
        <p:nvSpPr>
          <p:cNvPr id="425" name="Google Shape;425;p64"/>
          <p:cNvSpPr/>
          <p:nvPr/>
        </p:nvSpPr>
        <p:spPr>
          <a:xfrm>
            <a:off x="977881" y="469568"/>
            <a:ext cx="3072300" cy="48000"/>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3200" b="0" i="0" u="none" strike="noStrike" cap="none">
              <a:solidFill>
                <a:schemeClr val="lt1"/>
              </a:solidFill>
              <a:latin typeface="Calibri"/>
              <a:ea typeface="Calibri"/>
              <a:cs typeface="Calibri"/>
              <a:sym typeface="Calibri"/>
            </a:endParaRPr>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6_Benutzerdefiniertes Layout">
  <p:cSld name="6_Benutzerdefiniertes Layout">
    <p:spTree>
      <p:nvGrpSpPr>
        <p:cNvPr id="1" name="Shape 426"/>
        <p:cNvGrpSpPr/>
        <p:nvPr/>
      </p:nvGrpSpPr>
      <p:grpSpPr>
        <a:xfrm>
          <a:off x="0" y="0"/>
          <a:ext cx="0" cy="0"/>
          <a:chOff x="0" y="0"/>
          <a:chExt cx="0" cy="0"/>
        </a:xfrm>
      </p:grpSpPr>
      <p:sp>
        <p:nvSpPr>
          <p:cNvPr id="427" name="Google Shape;427;p65"/>
          <p:cNvSpPr/>
          <p:nvPr/>
        </p:nvSpPr>
        <p:spPr>
          <a:xfrm>
            <a:off x="143011" y="142993"/>
            <a:ext cx="11903088" cy="6579105"/>
          </a:xfrm>
          <a:custGeom>
            <a:avLst/>
            <a:gdLst/>
            <a:ahLst/>
            <a:cxnLst/>
            <a:rect l="l" t="t" r="r" b="b"/>
            <a:pathLst>
              <a:path w="8641080" h="4608830" extrusionOk="0">
                <a:moveTo>
                  <a:pt x="0" y="0"/>
                </a:moveTo>
                <a:lnTo>
                  <a:pt x="8640958" y="0"/>
                </a:lnTo>
                <a:lnTo>
                  <a:pt x="8640958" y="4608510"/>
                </a:lnTo>
                <a:lnTo>
                  <a:pt x="0" y="4608510"/>
                </a:lnTo>
                <a:lnTo>
                  <a:pt x="0" y="0"/>
                </a:lnTo>
                <a:close/>
              </a:path>
            </a:pathLst>
          </a:custGeom>
          <a:solidFill>
            <a:schemeClr val="dk2"/>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3200">
              <a:solidFill>
                <a:schemeClr val="dk1"/>
              </a:solidFill>
              <a:latin typeface="Calibri"/>
              <a:ea typeface="Calibri"/>
              <a:cs typeface="Calibri"/>
              <a:sym typeface="Calibri"/>
            </a:endParaRPr>
          </a:p>
        </p:txBody>
      </p:sp>
      <p:sp>
        <p:nvSpPr>
          <p:cNvPr id="428" name="Google Shape;428;p65"/>
          <p:cNvSpPr/>
          <p:nvPr/>
        </p:nvSpPr>
        <p:spPr>
          <a:xfrm>
            <a:off x="1049134" y="1715990"/>
            <a:ext cx="3077400" cy="456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29" name="Google Shape;429;p65"/>
          <p:cNvSpPr txBox="1">
            <a:spLocks noGrp="1"/>
          </p:cNvSpPr>
          <p:nvPr>
            <p:ph type="body" idx="1"/>
          </p:nvPr>
        </p:nvSpPr>
        <p:spPr>
          <a:xfrm>
            <a:off x="1049133" y="1762125"/>
            <a:ext cx="10999500" cy="2524200"/>
          </a:xfrm>
          <a:prstGeom prst="rect">
            <a:avLst/>
          </a:prstGeom>
          <a:noFill/>
          <a:ln>
            <a:noFill/>
          </a:ln>
        </p:spPr>
        <p:txBody>
          <a:bodyPr spcFirstLastPara="1" wrap="square" lIns="0" tIns="0" rIns="0" bIns="0" anchor="ctr" anchorCtr="0">
            <a:noAutofit/>
          </a:bodyPr>
          <a:lstStyle>
            <a:lvl1pPr marL="457200" lvl="0" indent="-228600" algn="l" rtl="0">
              <a:lnSpc>
                <a:spcPct val="90000"/>
              </a:lnSpc>
              <a:spcBef>
                <a:spcPts val="1000"/>
              </a:spcBef>
              <a:spcAft>
                <a:spcPts val="0"/>
              </a:spcAft>
              <a:buClr>
                <a:schemeClr val="lt1"/>
              </a:buClr>
              <a:buSzPts val="5000"/>
              <a:buNone/>
              <a:defRPr sz="5000" b="1">
                <a:solidFill>
                  <a:schemeClr val="lt1"/>
                </a:solidFill>
                <a:latin typeface="Arial"/>
                <a:ea typeface="Arial"/>
                <a:cs typeface="Arial"/>
                <a:sym typeface="Arial"/>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430" name="Google Shape;430;p65"/>
          <p:cNvSpPr txBox="1">
            <a:spLocks noGrp="1"/>
          </p:cNvSpPr>
          <p:nvPr>
            <p:ph type="body" idx="2"/>
          </p:nvPr>
        </p:nvSpPr>
        <p:spPr>
          <a:xfrm>
            <a:off x="7921061" y="142993"/>
            <a:ext cx="4127400" cy="6032400"/>
          </a:xfrm>
          <a:prstGeom prst="rect">
            <a:avLst/>
          </a:prstGeom>
          <a:noFill/>
          <a:ln>
            <a:noFill/>
          </a:ln>
        </p:spPr>
        <p:txBody>
          <a:bodyPr spcFirstLastPara="1" wrap="square" lIns="0" tIns="0" rIns="0" bIns="0" anchor="ctr" anchorCtr="0">
            <a:noAutofit/>
          </a:bodyPr>
          <a:lstStyle>
            <a:lvl1pPr marL="457200" lvl="0" indent="-228600" algn="r" rtl="0">
              <a:lnSpc>
                <a:spcPct val="90000"/>
              </a:lnSpc>
              <a:spcBef>
                <a:spcPts val="1000"/>
              </a:spcBef>
              <a:spcAft>
                <a:spcPts val="0"/>
              </a:spcAft>
              <a:buClr>
                <a:schemeClr val="lt1"/>
              </a:buClr>
              <a:buSzPts val="24200"/>
              <a:buNone/>
              <a:defRPr sz="24200" b="1">
                <a:solidFill>
                  <a:schemeClr val="lt1"/>
                </a:solidFill>
                <a:latin typeface="Arial"/>
                <a:ea typeface="Arial"/>
                <a:cs typeface="Arial"/>
                <a:sym typeface="Arial"/>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Nur Titel">
  <p:cSld name="Nur Titel">
    <p:spTree>
      <p:nvGrpSpPr>
        <p:cNvPr id="1" name="Shape 431"/>
        <p:cNvGrpSpPr/>
        <p:nvPr/>
      </p:nvGrpSpPr>
      <p:grpSpPr>
        <a:xfrm>
          <a:off x="0" y="0"/>
          <a:ext cx="0" cy="0"/>
          <a:chOff x="0" y="0"/>
          <a:chExt cx="0" cy="0"/>
        </a:xfrm>
      </p:grpSpPr>
      <p:sp>
        <p:nvSpPr>
          <p:cNvPr id="432" name="Google Shape;432;p66"/>
          <p:cNvSpPr txBox="1"/>
          <p:nvPr/>
        </p:nvSpPr>
        <p:spPr>
          <a:xfrm>
            <a:off x="8825245" y="6504875"/>
            <a:ext cx="2743200" cy="176400"/>
          </a:xfrm>
          <a:prstGeom prst="rect">
            <a:avLst/>
          </a:prstGeom>
          <a:noFill/>
          <a:ln>
            <a:noFill/>
          </a:ln>
        </p:spPr>
        <p:txBody>
          <a:bodyPr spcFirstLastPara="1" wrap="square" lIns="0" tIns="0" rIns="0" bIns="0" anchor="t" anchorCtr="0">
            <a:noAutofit/>
          </a:bodyPr>
          <a:lstStyle/>
          <a:p>
            <a:pPr marL="0" marR="0" lvl="0" indent="0" algn="r" rtl="0">
              <a:spcBef>
                <a:spcPts val="0"/>
              </a:spcBef>
              <a:spcAft>
                <a:spcPts val="0"/>
              </a:spcAft>
              <a:buNone/>
            </a:pPr>
            <a:r>
              <a:rPr lang="de-DE" sz="1200">
                <a:solidFill>
                  <a:schemeClr val="lt2"/>
                </a:solidFill>
              </a:rPr>
              <a:t>28.02.2020</a:t>
            </a:r>
            <a:endParaRPr sz="1200">
              <a:solidFill>
                <a:schemeClr val="lt2"/>
              </a:solidFill>
              <a:latin typeface="Arial"/>
              <a:ea typeface="Arial"/>
              <a:cs typeface="Arial"/>
              <a:sym typeface="Arial"/>
            </a:endParaRPr>
          </a:p>
        </p:txBody>
      </p:sp>
      <p:sp>
        <p:nvSpPr>
          <p:cNvPr id="433" name="Google Shape;433;p66"/>
          <p:cNvSpPr txBox="1"/>
          <p:nvPr/>
        </p:nvSpPr>
        <p:spPr>
          <a:xfrm>
            <a:off x="1082928" y="6504875"/>
            <a:ext cx="4114800" cy="176400"/>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r>
              <a:rPr lang="de-DE" sz="1200">
                <a:solidFill>
                  <a:schemeClr val="lt2"/>
                </a:solidFill>
                <a:latin typeface="Arial"/>
                <a:ea typeface="Arial"/>
                <a:cs typeface="Arial"/>
                <a:sym typeface="Arial"/>
              </a:rPr>
              <a:t>German UPA e.V.</a:t>
            </a:r>
            <a:endParaRPr/>
          </a:p>
        </p:txBody>
      </p:sp>
      <p:sp>
        <p:nvSpPr>
          <p:cNvPr id="434" name="Google Shape;434;p66"/>
          <p:cNvSpPr txBox="1"/>
          <p:nvPr/>
        </p:nvSpPr>
        <p:spPr>
          <a:xfrm>
            <a:off x="591570" y="6504875"/>
            <a:ext cx="336300" cy="176400"/>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fld id="{00000000-1234-1234-1234-123412341234}" type="slidenum">
              <a:rPr lang="de-DE" sz="1200">
                <a:solidFill>
                  <a:schemeClr val="dk2"/>
                </a:solidFill>
                <a:latin typeface="Arial"/>
                <a:ea typeface="Arial"/>
                <a:cs typeface="Arial"/>
                <a:sym typeface="Arial"/>
              </a:rPr>
              <a:t>‹Nr.›</a:t>
            </a:fld>
            <a:endParaRPr sz="1200">
              <a:solidFill>
                <a:schemeClr val="dk2"/>
              </a:solidFill>
              <a:latin typeface="Arial"/>
              <a:ea typeface="Arial"/>
              <a:cs typeface="Arial"/>
              <a:sym typeface="Arial"/>
            </a:endParaRPr>
          </a:p>
        </p:txBody>
      </p:sp>
      <p:sp>
        <p:nvSpPr>
          <p:cNvPr id="435" name="Google Shape;435;p66"/>
          <p:cNvSpPr txBox="1">
            <a:spLocks noGrp="1"/>
          </p:cNvSpPr>
          <p:nvPr>
            <p:ph type="body" idx="1"/>
          </p:nvPr>
        </p:nvSpPr>
        <p:spPr>
          <a:xfrm>
            <a:off x="608345" y="846465"/>
            <a:ext cx="8280300" cy="360300"/>
          </a:xfrm>
          <a:prstGeom prst="rect">
            <a:avLst/>
          </a:prstGeom>
          <a:noFill/>
          <a:ln>
            <a:noFill/>
          </a:ln>
        </p:spPr>
        <p:txBody>
          <a:bodyPr spcFirstLastPara="1" wrap="square" lIns="0" tIns="0" rIns="0" bIns="0" anchor="t" anchorCtr="0">
            <a:noAutofit/>
          </a:bodyPr>
          <a:lstStyle>
            <a:lvl1pPr marL="457200" lvl="0" indent="-228600" algn="l" rtl="0">
              <a:lnSpc>
                <a:spcPct val="90000"/>
              </a:lnSpc>
              <a:spcBef>
                <a:spcPts val="1000"/>
              </a:spcBef>
              <a:spcAft>
                <a:spcPts val="0"/>
              </a:spcAft>
              <a:buClr>
                <a:schemeClr val="dk1"/>
              </a:buClr>
              <a:buSzPts val="2600"/>
              <a:buNone/>
              <a:defRPr sz="2600" b="1">
                <a:latin typeface="Arial"/>
                <a:ea typeface="Arial"/>
                <a:cs typeface="Arial"/>
                <a:sym typeface="Arial"/>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436" name="Google Shape;436;p66"/>
          <p:cNvSpPr/>
          <p:nvPr/>
        </p:nvSpPr>
        <p:spPr>
          <a:xfrm>
            <a:off x="608345" y="601625"/>
            <a:ext cx="3072300" cy="48000"/>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3200">
              <a:solidFill>
                <a:schemeClr val="lt1"/>
              </a:solidFill>
              <a:latin typeface="Calibri"/>
              <a:ea typeface="Calibri"/>
              <a:cs typeface="Calibri"/>
              <a:sym typeface="Calibri"/>
            </a:endParaRPr>
          </a:p>
        </p:txBody>
      </p:sp>
      <p:pic>
        <p:nvPicPr>
          <p:cNvPr id="437" name="Google Shape;437;p66"/>
          <p:cNvPicPr preferRelativeResize="0"/>
          <p:nvPr/>
        </p:nvPicPr>
        <p:blipFill rotWithShape="1">
          <a:blip r:embed="rId2">
            <a:alphaModFix/>
          </a:blip>
          <a:srcRect/>
          <a:stretch/>
        </p:blipFill>
        <p:spPr>
          <a:xfrm>
            <a:off x="11558374" y="344279"/>
            <a:ext cx="309006" cy="461773"/>
          </a:xfrm>
          <a:prstGeom prst="rect">
            <a:avLst/>
          </a:prstGeom>
          <a:noFill/>
          <a:ln>
            <a:noFill/>
          </a:ln>
        </p:spPr>
      </p:pic>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Vergleich">
  <p:cSld name="Vergleich">
    <p:spTree>
      <p:nvGrpSpPr>
        <p:cNvPr id="1" name="Shape 438"/>
        <p:cNvGrpSpPr/>
        <p:nvPr/>
      </p:nvGrpSpPr>
      <p:grpSpPr>
        <a:xfrm>
          <a:off x="0" y="0"/>
          <a:ext cx="0" cy="0"/>
          <a:chOff x="0" y="0"/>
          <a:chExt cx="0" cy="0"/>
        </a:xfrm>
      </p:grpSpPr>
      <p:sp>
        <p:nvSpPr>
          <p:cNvPr id="439" name="Google Shape;439;p67"/>
          <p:cNvSpPr/>
          <p:nvPr/>
        </p:nvSpPr>
        <p:spPr>
          <a:xfrm>
            <a:off x="143011" y="142993"/>
            <a:ext cx="11903088" cy="6579105"/>
          </a:xfrm>
          <a:custGeom>
            <a:avLst/>
            <a:gdLst/>
            <a:ahLst/>
            <a:cxnLst/>
            <a:rect l="l" t="t" r="r" b="b"/>
            <a:pathLst>
              <a:path w="8641080" h="4608830" extrusionOk="0">
                <a:moveTo>
                  <a:pt x="0" y="0"/>
                </a:moveTo>
                <a:lnTo>
                  <a:pt x="8640958" y="0"/>
                </a:lnTo>
                <a:lnTo>
                  <a:pt x="8640958" y="4608510"/>
                </a:lnTo>
                <a:lnTo>
                  <a:pt x="0" y="4608510"/>
                </a:lnTo>
                <a:lnTo>
                  <a:pt x="0" y="0"/>
                </a:lnTo>
                <a:close/>
              </a:path>
            </a:pathLst>
          </a:custGeom>
          <a:solidFill>
            <a:schemeClr val="dk1"/>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3200">
              <a:solidFill>
                <a:schemeClr val="dk1"/>
              </a:solidFill>
              <a:latin typeface="Calibri"/>
              <a:ea typeface="Calibri"/>
              <a:cs typeface="Calibri"/>
              <a:sym typeface="Calibri"/>
            </a:endParaRPr>
          </a:p>
        </p:txBody>
      </p:sp>
      <p:sp>
        <p:nvSpPr>
          <p:cNvPr id="440" name="Google Shape;440;p67"/>
          <p:cNvSpPr txBox="1">
            <a:spLocks noGrp="1"/>
          </p:cNvSpPr>
          <p:nvPr>
            <p:ph type="body" idx="1"/>
          </p:nvPr>
        </p:nvSpPr>
        <p:spPr>
          <a:xfrm>
            <a:off x="1049133" y="1762125"/>
            <a:ext cx="6871800" cy="2524200"/>
          </a:xfrm>
          <a:prstGeom prst="rect">
            <a:avLst/>
          </a:prstGeom>
          <a:noFill/>
          <a:ln>
            <a:noFill/>
          </a:ln>
        </p:spPr>
        <p:txBody>
          <a:bodyPr spcFirstLastPara="1" wrap="square" lIns="0" tIns="0" rIns="0" bIns="0" anchor="ctr" anchorCtr="0">
            <a:noAutofit/>
          </a:bodyPr>
          <a:lstStyle>
            <a:lvl1pPr marL="457200" lvl="0" indent="-228600" algn="l" rtl="0">
              <a:lnSpc>
                <a:spcPct val="90000"/>
              </a:lnSpc>
              <a:spcBef>
                <a:spcPts val="1000"/>
              </a:spcBef>
              <a:spcAft>
                <a:spcPts val="0"/>
              </a:spcAft>
              <a:buClr>
                <a:schemeClr val="lt1"/>
              </a:buClr>
              <a:buSzPts val="5000"/>
              <a:buNone/>
              <a:defRPr sz="5000" b="1">
                <a:solidFill>
                  <a:schemeClr val="lt1"/>
                </a:solidFill>
                <a:latin typeface="Arial"/>
                <a:ea typeface="Arial"/>
                <a:cs typeface="Arial"/>
                <a:sym typeface="Arial"/>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441" name="Google Shape;441;p67"/>
          <p:cNvSpPr txBox="1">
            <a:spLocks noGrp="1"/>
          </p:cNvSpPr>
          <p:nvPr>
            <p:ph type="body" idx="2"/>
          </p:nvPr>
        </p:nvSpPr>
        <p:spPr>
          <a:xfrm>
            <a:off x="7921061" y="142993"/>
            <a:ext cx="4127400" cy="6032400"/>
          </a:xfrm>
          <a:prstGeom prst="rect">
            <a:avLst/>
          </a:prstGeom>
          <a:noFill/>
          <a:ln>
            <a:noFill/>
          </a:ln>
        </p:spPr>
        <p:txBody>
          <a:bodyPr spcFirstLastPara="1" wrap="square" lIns="0" tIns="0" rIns="0" bIns="0" anchor="ctr" anchorCtr="0">
            <a:noAutofit/>
          </a:bodyPr>
          <a:lstStyle>
            <a:lvl1pPr marL="457200" lvl="0" indent="-228600" algn="r" rtl="0">
              <a:lnSpc>
                <a:spcPct val="90000"/>
              </a:lnSpc>
              <a:spcBef>
                <a:spcPts val="1000"/>
              </a:spcBef>
              <a:spcAft>
                <a:spcPts val="0"/>
              </a:spcAft>
              <a:buClr>
                <a:schemeClr val="lt1"/>
              </a:buClr>
              <a:buSzPts val="24200"/>
              <a:buNone/>
              <a:defRPr sz="24200" b="1">
                <a:solidFill>
                  <a:schemeClr val="lt1"/>
                </a:solidFill>
                <a:latin typeface="Arial"/>
                <a:ea typeface="Arial"/>
                <a:cs typeface="Arial"/>
                <a:sym typeface="Arial"/>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442" name="Google Shape;442;p67"/>
          <p:cNvSpPr/>
          <p:nvPr/>
        </p:nvSpPr>
        <p:spPr>
          <a:xfrm>
            <a:off x="1049134" y="1715990"/>
            <a:ext cx="3077400" cy="456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3_Benutzerdefiniertes Layout">
  <p:cSld name="3_Benutzerdefiniertes Layout">
    <p:spTree>
      <p:nvGrpSpPr>
        <p:cNvPr id="1" name="Shape 443"/>
        <p:cNvGrpSpPr/>
        <p:nvPr/>
      </p:nvGrpSpPr>
      <p:grpSpPr>
        <a:xfrm>
          <a:off x="0" y="0"/>
          <a:ext cx="0" cy="0"/>
          <a:chOff x="0" y="0"/>
          <a:chExt cx="0" cy="0"/>
        </a:xfrm>
      </p:grpSpPr>
      <p:sp>
        <p:nvSpPr>
          <p:cNvPr id="444" name="Google Shape;444;p68"/>
          <p:cNvSpPr/>
          <p:nvPr/>
        </p:nvSpPr>
        <p:spPr>
          <a:xfrm>
            <a:off x="143011" y="142993"/>
            <a:ext cx="11903088" cy="6579105"/>
          </a:xfrm>
          <a:custGeom>
            <a:avLst/>
            <a:gdLst/>
            <a:ahLst/>
            <a:cxnLst/>
            <a:rect l="l" t="t" r="r" b="b"/>
            <a:pathLst>
              <a:path w="8641080" h="4608830" extrusionOk="0">
                <a:moveTo>
                  <a:pt x="0" y="0"/>
                </a:moveTo>
                <a:lnTo>
                  <a:pt x="8640958" y="0"/>
                </a:lnTo>
                <a:lnTo>
                  <a:pt x="8640958" y="4608510"/>
                </a:lnTo>
                <a:lnTo>
                  <a:pt x="0" y="4608510"/>
                </a:lnTo>
                <a:lnTo>
                  <a:pt x="0" y="0"/>
                </a:lnTo>
                <a:close/>
              </a:path>
            </a:pathLst>
          </a:custGeom>
          <a:solidFill>
            <a:schemeClr val="dk2"/>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3200">
              <a:solidFill>
                <a:schemeClr val="dk1"/>
              </a:solidFill>
              <a:latin typeface="Calibri"/>
              <a:ea typeface="Calibri"/>
              <a:cs typeface="Calibri"/>
              <a:sym typeface="Calibri"/>
            </a:endParaRPr>
          </a:p>
        </p:txBody>
      </p:sp>
      <p:sp>
        <p:nvSpPr>
          <p:cNvPr id="445" name="Google Shape;445;p68"/>
          <p:cNvSpPr/>
          <p:nvPr/>
        </p:nvSpPr>
        <p:spPr>
          <a:xfrm>
            <a:off x="1049134" y="1715990"/>
            <a:ext cx="3077400" cy="456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46" name="Google Shape;446;p68"/>
          <p:cNvSpPr txBox="1">
            <a:spLocks noGrp="1"/>
          </p:cNvSpPr>
          <p:nvPr>
            <p:ph type="body" idx="1"/>
          </p:nvPr>
        </p:nvSpPr>
        <p:spPr>
          <a:xfrm>
            <a:off x="1049133" y="1762125"/>
            <a:ext cx="6871800" cy="2524200"/>
          </a:xfrm>
          <a:prstGeom prst="rect">
            <a:avLst/>
          </a:prstGeom>
          <a:noFill/>
          <a:ln>
            <a:noFill/>
          </a:ln>
        </p:spPr>
        <p:txBody>
          <a:bodyPr spcFirstLastPara="1" wrap="square" lIns="0" tIns="0" rIns="0" bIns="0" anchor="ctr" anchorCtr="0">
            <a:noAutofit/>
          </a:bodyPr>
          <a:lstStyle>
            <a:lvl1pPr marL="457200" lvl="0" indent="-228600" algn="l" rtl="0">
              <a:lnSpc>
                <a:spcPct val="90000"/>
              </a:lnSpc>
              <a:spcBef>
                <a:spcPts val="1000"/>
              </a:spcBef>
              <a:spcAft>
                <a:spcPts val="0"/>
              </a:spcAft>
              <a:buClr>
                <a:schemeClr val="lt1"/>
              </a:buClr>
              <a:buSzPts val="5000"/>
              <a:buNone/>
              <a:defRPr sz="5000" b="1">
                <a:solidFill>
                  <a:schemeClr val="lt1"/>
                </a:solidFill>
                <a:latin typeface="Arial"/>
                <a:ea typeface="Arial"/>
                <a:cs typeface="Arial"/>
                <a:sym typeface="Arial"/>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447" name="Google Shape;447;p68"/>
          <p:cNvSpPr txBox="1">
            <a:spLocks noGrp="1"/>
          </p:cNvSpPr>
          <p:nvPr>
            <p:ph type="body" idx="2"/>
          </p:nvPr>
        </p:nvSpPr>
        <p:spPr>
          <a:xfrm>
            <a:off x="7921061" y="142993"/>
            <a:ext cx="4127400" cy="6032400"/>
          </a:xfrm>
          <a:prstGeom prst="rect">
            <a:avLst/>
          </a:prstGeom>
          <a:noFill/>
          <a:ln>
            <a:noFill/>
          </a:ln>
        </p:spPr>
        <p:txBody>
          <a:bodyPr spcFirstLastPara="1" wrap="square" lIns="0" tIns="0" rIns="0" bIns="0" anchor="ctr" anchorCtr="0">
            <a:noAutofit/>
          </a:bodyPr>
          <a:lstStyle>
            <a:lvl1pPr marL="457200" lvl="0" indent="-228600" algn="r" rtl="0">
              <a:lnSpc>
                <a:spcPct val="90000"/>
              </a:lnSpc>
              <a:spcBef>
                <a:spcPts val="1000"/>
              </a:spcBef>
              <a:spcAft>
                <a:spcPts val="0"/>
              </a:spcAft>
              <a:buClr>
                <a:schemeClr val="lt1"/>
              </a:buClr>
              <a:buSzPts val="24200"/>
              <a:buNone/>
              <a:defRPr sz="24200" b="1">
                <a:solidFill>
                  <a:schemeClr val="lt1"/>
                </a:solidFill>
                <a:latin typeface="Arial"/>
                <a:ea typeface="Arial"/>
                <a:cs typeface="Arial"/>
                <a:sym typeface="Arial"/>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2_Benutzerdefiniertes Layout">
  <p:cSld name="2_Benutzerdefiniertes Layout">
    <p:spTree>
      <p:nvGrpSpPr>
        <p:cNvPr id="1" name="Shape 448"/>
        <p:cNvGrpSpPr/>
        <p:nvPr/>
      </p:nvGrpSpPr>
      <p:grpSpPr>
        <a:xfrm>
          <a:off x="0" y="0"/>
          <a:ext cx="0" cy="0"/>
          <a:chOff x="0" y="0"/>
          <a:chExt cx="0" cy="0"/>
        </a:xfrm>
      </p:grpSpPr>
      <p:pic>
        <p:nvPicPr>
          <p:cNvPr id="449" name="Google Shape;449;p69"/>
          <p:cNvPicPr preferRelativeResize="0"/>
          <p:nvPr/>
        </p:nvPicPr>
        <p:blipFill rotWithShape="1">
          <a:blip r:embed="rId2">
            <a:alphaModFix/>
          </a:blip>
          <a:srcRect/>
          <a:stretch/>
        </p:blipFill>
        <p:spPr>
          <a:xfrm>
            <a:off x="11558374" y="344279"/>
            <a:ext cx="309006" cy="461773"/>
          </a:xfrm>
          <a:prstGeom prst="rect">
            <a:avLst/>
          </a:prstGeom>
          <a:noFill/>
          <a:ln>
            <a:noFill/>
          </a:ln>
        </p:spPr>
      </p:pic>
      <p:sp>
        <p:nvSpPr>
          <p:cNvPr id="450" name="Google Shape;450;p69"/>
          <p:cNvSpPr txBox="1"/>
          <p:nvPr/>
        </p:nvSpPr>
        <p:spPr>
          <a:xfrm>
            <a:off x="8825245" y="6504875"/>
            <a:ext cx="2743200" cy="176400"/>
          </a:xfrm>
          <a:prstGeom prst="rect">
            <a:avLst/>
          </a:prstGeom>
          <a:noFill/>
          <a:ln>
            <a:noFill/>
          </a:ln>
        </p:spPr>
        <p:txBody>
          <a:bodyPr spcFirstLastPara="1" wrap="square" lIns="0" tIns="0" rIns="0" bIns="0" anchor="t" anchorCtr="0">
            <a:noAutofit/>
          </a:bodyPr>
          <a:lstStyle/>
          <a:p>
            <a:pPr marL="0" marR="0" lvl="0" indent="0" algn="r" rtl="0">
              <a:spcBef>
                <a:spcPts val="0"/>
              </a:spcBef>
              <a:spcAft>
                <a:spcPts val="0"/>
              </a:spcAft>
              <a:buNone/>
            </a:pPr>
            <a:r>
              <a:rPr lang="de-DE" sz="1200">
                <a:solidFill>
                  <a:schemeClr val="lt2"/>
                </a:solidFill>
              </a:rPr>
              <a:t>28.02.2020</a:t>
            </a:r>
            <a:endParaRPr sz="1200">
              <a:solidFill>
                <a:schemeClr val="lt2"/>
              </a:solidFill>
              <a:latin typeface="Arial"/>
              <a:ea typeface="Arial"/>
              <a:cs typeface="Arial"/>
              <a:sym typeface="Arial"/>
            </a:endParaRPr>
          </a:p>
        </p:txBody>
      </p:sp>
      <p:sp>
        <p:nvSpPr>
          <p:cNvPr id="451" name="Google Shape;451;p69"/>
          <p:cNvSpPr txBox="1"/>
          <p:nvPr/>
        </p:nvSpPr>
        <p:spPr>
          <a:xfrm>
            <a:off x="1082928" y="6504875"/>
            <a:ext cx="4114800" cy="176400"/>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r>
              <a:rPr lang="de-DE" sz="1200">
                <a:solidFill>
                  <a:schemeClr val="lt2"/>
                </a:solidFill>
                <a:latin typeface="Arial"/>
                <a:ea typeface="Arial"/>
                <a:cs typeface="Arial"/>
                <a:sym typeface="Arial"/>
              </a:rPr>
              <a:t>German UPA e.V.</a:t>
            </a:r>
            <a:endParaRPr/>
          </a:p>
        </p:txBody>
      </p:sp>
      <p:sp>
        <p:nvSpPr>
          <p:cNvPr id="452" name="Google Shape;452;p69"/>
          <p:cNvSpPr txBox="1"/>
          <p:nvPr/>
        </p:nvSpPr>
        <p:spPr>
          <a:xfrm>
            <a:off x="591570" y="6504875"/>
            <a:ext cx="336300" cy="176400"/>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fld id="{00000000-1234-1234-1234-123412341234}" type="slidenum">
              <a:rPr lang="de-DE" sz="1200">
                <a:solidFill>
                  <a:schemeClr val="dk2"/>
                </a:solidFill>
                <a:latin typeface="Arial"/>
                <a:ea typeface="Arial"/>
                <a:cs typeface="Arial"/>
                <a:sym typeface="Arial"/>
              </a:rPr>
              <a:t>‹Nr.›</a:t>
            </a:fld>
            <a:endParaRPr sz="1200">
              <a:solidFill>
                <a:schemeClr val="dk2"/>
              </a:solidFill>
              <a:latin typeface="Arial"/>
              <a:ea typeface="Arial"/>
              <a:cs typeface="Arial"/>
              <a:sym typeface="Arial"/>
            </a:endParaRPr>
          </a:p>
        </p:txBody>
      </p:sp>
      <p:sp>
        <p:nvSpPr>
          <p:cNvPr id="453" name="Google Shape;453;p69"/>
          <p:cNvSpPr txBox="1">
            <a:spLocks noGrp="1"/>
          </p:cNvSpPr>
          <p:nvPr>
            <p:ph type="body" idx="1"/>
          </p:nvPr>
        </p:nvSpPr>
        <p:spPr>
          <a:xfrm>
            <a:off x="608345" y="846465"/>
            <a:ext cx="8280300" cy="360300"/>
          </a:xfrm>
          <a:prstGeom prst="rect">
            <a:avLst/>
          </a:prstGeom>
          <a:noFill/>
          <a:ln>
            <a:noFill/>
          </a:ln>
        </p:spPr>
        <p:txBody>
          <a:bodyPr spcFirstLastPara="1" wrap="square" lIns="0" tIns="0" rIns="0" bIns="0" anchor="t" anchorCtr="0">
            <a:noAutofit/>
          </a:bodyPr>
          <a:lstStyle>
            <a:lvl1pPr marL="457200" lvl="0" indent="-228600" algn="l" rtl="0">
              <a:lnSpc>
                <a:spcPct val="90000"/>
              </a:lnSpc>
              <a:spcBef>
                <a:spcPts val="1000"/>
              </a:spcBef>
              <a:spcAft>
                <a:spcPts val="0"/>
              </a:spcAft>
              <a:buClr>
                <a:schemeClr val="dk1"/>
              </a:buClr>
              <a:buSzPts val="2600"/>
              <a:buNone/>
              <a:defRPr sz="2600" b="1">
                <a:latin typeface="Arial"/>
                <a:ea typeface="Arial"/>
                <a:cs typeface="Arial"/>
                <a:sym typeface="Arial"/>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454" name="Google Shape;454;p69"/>
          <p:cNvSpPr/>
          <p:nvPr/>
        </p:nvSpPr>
        <p:spPr>
          <a:xfrm>
            <a:off x="608345" y="601625"/>
            <a:ext cx="3072300" cy="48000"/>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3200">
              <a:solidFill>
                <a:schemeClr val="lt1"/>
              </a:solidFill>
              <a:latin typeface="Calibri"/>
              <a:ea typeface="Calibri"/>
              <a:cs typeface="Calibri"/>
              <a:sym typeface="Calibri"/>
            </a:endParaRPr>
          </a:p>
        </p:txBody>
      </p:sp>
      <p:sp>
        <p:nvSpPr>
          <p:cNvPr id="455" name="Google Shape;455;p69"/>
          <p:cNvSpPr txBox="1">
            <a:spLocks noGrp="1"/>
          </p:cNvSpPr>
          <p:nvPr>
            <p:ph type="body" idx="2"/>
          </p:nvPr>
        </p:nvSpPr>
        <p:spPr>
          <a:xfrm>
            <a:off x="608342" y="1632858"/>
            <a:ext cx="5338500" cy="4027800"/>
          </a:xfrm>
          <a:prstGeom prst="rect">
            <a:avLst/>
          </a:prstGeom>
          <a:noFill/>
          <a:ln>
            <a:noFill/>
          </a:ln>
        </p:spPr>
        <p:txBody>
          <a:bodyPr spcFirstLastPara="1" wrap="square" lIns="90000" tIns="46800" rIns="90000" bIns="46800" anchor="t" anchorCtr="0">
            <a:noAutofit/>
          </a:bodyPr>
          <a:lstStyle>
            <a:lvl1pPr marL="457200" lvl="0" indent="-342900" algn="l" rtl="0">
              <a:lnSpc>
                <a:spcPct val="90000"/>
              </a:lnSpc>
              <a:spcBef>
                <a:spcPts val="1000"/>
              </a:spcBef>
              <a:spcAft>
                <a:spcPts val="0"/>
              </a:spcAft>
              <a:buClr>
                <a:schemeClr val="dk1"/>
              </a:buClr>
              <a:buSzPts val="1800"/>
              <a:buChar char="•"/>
              <a:defRPr sz="1800">
                <a:latin typeface="Arial"/>
                <a:ea typeface="Arial"/>
                <a:cs typeface="Arial"/>
                <a:sym typeface="Arial"/>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456" name="Google Shape;456;p69"/>
          <p:cNvSpPr txBox="1">
            <a:spLocks noGrp="1"/>
          </p:cNvSpPr>
          <p:nvPr>
            <p:ph type="body" idx="3"/>
          </p:nvPr>
        </p:nvSpPr>
        <p:spPr>
          <a:xfrm>
            <a:off x="6229925" y="1632858"/>
            <a:ext cx="5338500" cy="4027800"/>
          </a:xfrm>
          <a:prstGeom prst="rect">
            <a:avLst/>
          </a:prstGeom>
          <a:noFill/>
          <a:ln>
            <a:noFill/>
          </a:ln>
        </p:spPr>
        <p:txBody>
          <a:bodyPr spcFirstLastPara="1" wrap="square" lIns="90000" tIns="46800" rIns="90000" bIns="46800" anchor="t" anchorCtr="0">
            <a:noAutofit/>
          </a:bodyPr>
          <a:lstStyle>
            <a:lvl1pPr marL="457200" lvl="0" indent="-342900" algn="l" rtl="0">
              <a:lnSpc>
                <a:spcPct val="90000"/>
              </a:lnSpc>
              <a:spcBef>
                <a:spcPts val="1000"/>
              </a:spcBef>
              <a:spcAft>
                <a:spcPts val="0"/>
              </a:spcAft>
              <a:buClr>
                <a:schemeClr val="dk1"/>
              </a:buClr>
              <a:buSzPts val="1800"/>
              <a:buChar char="•"/>
              <a:defRPr sz="1800">
                <a:latin typeface="Arial"/>
                <a:ea typeface="Arial"/>
                <a:cs typeface="Arial"/>
                <a:sym typeface="Arial"/>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457" name="Google Shape;457;p69"/>
          <p:cNvSpPr txBox="1">
            <a:spLocks noGrp="1"/>
          </p:cNvSpPr>
          <p:nvPr>
            <p:ph type="body" idx="4"/>
          </p:nvPr>
        </p:nvSpPr>
        <p:spPr>
          <a:xfrm>
            <a:off x="608342" y="5907431"/>
            <a:ext cx="10960200" cy="465000"/>
          </a:xfrm>
          <a:prstGeom prst="rect">
            <a:avLst/>
          </a:prstGeom>
          <a:solidFill>
            <a:schemeClr val="dk2"/>
          </a:solidFill>
          <a:ln>
            <a:noFill/>
          </a:ln>
        </p:spPr>
        <p:txBody>
          <a:bodyPr spcFirstLastPara="1" wrap="square" lIns="0" tIns="0" rIns="0" bIns="0" anchor="ctr" anchorCtr="0">
            <a:noAutofit/>
          </a:bodyPr>
          <a:lstStyle>
            <a:lvl1pPr marL="457200" lvl="0" indent="-228600" algn="ctr" rtl="0">
              <a:lnSpc>
                <a:spcPct val="90000"/>
              </a:lnSpc>
              <a:spcBef>
                <a:spcPts val="1000"/>
              </a:spcBef>
              <a:spcAft>
                <a:spcPts val="0"/>
              </a:spcAft>
              <a:buClr>
                <a:schemeClr val="lt1"/>
              </a:buClr>
              <a:buSzPts val="2400"/>
              <a:buNone/>
              <a:defRPr sz="2400" b="0">
                <a:solidFill>
                  <a:schemeClr val="lt1"/>
                </a:solidFill>
                <a:latin typeface="Arial"/>
                <a:ea typeface="Arial"/>
                <a:cs typeface="Arial"/>
                <a:sym typeface="Arial"/>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Benutzerdefiniertes Layout">
  <p:cSld name="Benutzerdefiniertes Layout">
    <p:spTree>
      <p:nvGrpSpPr>
        <p:cNvPr id="1" name="Shape 458"/>
        <p:cNvGrpSpPr/>
        <p:nvPr/>
      </p:nvGrpSpPr>
      <p:grpSpPr>
        <a:xfrm>
          <a:off x="0" y="0"/>
          <a:ext cx="0" cy="0"/>
          <a:chOff x="0" y="0"/>
          <a:chExt cx="0" cy="0"/>
        </a:xfrm>
      </p:grpSpPr>
      <p:sp>
        <p:nvSpPr>
          <p:cNvPr id="459" name="Google Shape;459;p70"/>
          <p:cNvSpPr/>
          <p:nvPr/>
        </p:nvSpPr>
        <p:spPr>
          <a:xfrm>
            <a:off x="591570" y="1493929"/>
            <a:ext cx="11600400" cy="4413600"/>
          </a:xfrm>
          <a:prstGeom prst="rect">
            <a:avLst/>
          </a:prstGeom>
          <a:solidFill>
            <a:srgbClr val="F2F2F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460" name="Google Shape;460;p70"/>
          <p:cNvPicPr preferRelativeResize="0"/>
          <p:nvPr/>
        </p:nvPicPr>
        <p:blipFill rotWithShape="1">
          <a:blip r:embed="rId2">
            <a:alphaModFix/>
          </a:blip>
          <a:srcRect/>
          <a:stretch/>
        </p:blipFill>
        <p:spPr>
          <a:xfrm>
            <a:off x="11558374" y="344279"/>
            <a:ext cx="309006" cy="461773"/>
          </a:xfrm>
          <a:prstGeom prst="rect">
            <a:avLst/>
          </a:prstGeom>
          <a:noFill/>
          <a:ln>
            <a:noFill/>
          </a:ln>
        </p:spPr>
      </p:pic>
      <p:sp>
        <p:nvSpPr>
          <p:cNvPr id="461" name="Google Shape;461;p70"/>
          <p:cNvSpPr txBox="1"/>
          <p:nvPr/>
        </p:nvSpPr>
        <p:spPr>
          <a:xfrm>
            <a:off x="8825245" y="6504875"/>
            <a:ext cx="2743200" cy="176400"/>
          </a:xfrm>
          <a:prstGeom prst="rect">
            <a:avLst/>
          </a:prstGeom>
          <a:noFill/>
          <a:ln>
            <a:noFill/>
          </a:ln>
        </p:spPr>
        <p:txBody>
          <a:bodyPr spcFirstLastPara="1" wrap="square" lIns="0" tIns="0" rIns="0" bIns="0" anchor="t" anchorCtr="0">
            <a:noAutofit/>
          </a:bodyPr>
          <a:lstStyle/>
          <a:p>
            <a:pPr marL="0" marR="0" lvl="0" indent="0" algn="r" rtl="0">
              <a:spcBef>
                <a:spcPts val="0"/>
              </a:spcBef>
              <a:spcAft>
                <a:spcPts val="0"/>
              </a:spcAft>
              <a:buNone/>
            </a:pPr>
            <a:r>
              <a:rPr lang="de-DE" sz="1200">
                <a:solidFill>
                  <a:schemeClr val="lt2"/>
                </a:solidFill>
              </a:rPr>
              <a:t>28.02.2020</a:t>
            </a:r>
            <a:endParaRPr sz="1200">
              <a:solidFill>
                <a:schemeClr val="lt2"/>
              </a:solidFill>
              <a:latin typeface="Arial"/>
              <a:ea typeface="Arial"/>
              <a:cs typeface="Arial"/>
              <a:sym typeface="Arial"/>
            </a:endParaRPr>
          </a:p>
        </p:txBody>
      </p:sp>
      <p:sp>
        <p:nvSpPr>
          <p:cNvPr id="462" name="Google Shape;462;p70"/>
          <p:cNvSpPr txBox="1"/>
          <p:nvPr/>
        </p:nvSpPr>
        <p:spPr>
          <a:xfrm>
            <a:off x="1082928" y="6504875"/>
            <a:ext cx="4114800" cy="176400"/>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r>
              <a:rPr lang="de-DE" sz="1200">
                <a:solidFill>
                  <a:schemeClr val="lt2"/>
                </a:solidFill>
                <a:latin typeface="Arial"/>
                <a:ea typeface="Arial"/>
                <a:cs typeface="Arial"/>
                <a:sym typeface="Arial"/>
              </a:rPr>
              <a:t>German UPA e.V.</a:t>
            </a:r>
            <a:endParaRPr/>
          </a:p>
        </p:txBody>
      </p:sp>
      <p:sp>
        <p:nvSpPr>
          <p:cNvPr id="463" name="Google Shape;463;p70"/>
          <p:cNvSpPr txBox="1"/>
          <p:nvPr/>
        </p:nvSpPr>
        <p:spPr>
          <a:xfrm>
            <a:off x="591570" y="6504875"/>
            <a:ext cx="336300" cy="176400"/>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fld id="{00000000-1234-1234-1234-123412341234}" type="slidenum">
              <a:rPr lang="de-DE" sz="1200">
                <a:solidFill>
                  <a:schemeClr val="dk2"/>
                </a:solidFill>
                <a:latin typeface="Arial"/>
                <a:ea typeface="Arial"/>
                <a:cs typeface="Arial"/>
                <a:sym typeface="Arial"/>
              </a:rPr>
              <a:t>‹Nr.›</a:t>
            </a:fld>
            <a:endParaRPr sz="1200">
              <a:solidFill>
                <a:schemeClr val="dk2"/>
              </a:solidFill>
              <a:latin typeface="Arial"/>
              <a:ea typeface="Arial"/>
              <a:cs typeface="Arial"/>
              <a:sym typeface="Arial"/>
            </a:endParaRPr>
          </a:p>
        </p:txBody>
      </p:sp>
      <p:sp>
        <p:nvSpPr>
          <p:cNvPr id="464" name="Google Shape;464;p70"/>
          <p:cNvSpPr txBox="1">
            <a:spLocks noGrp="1"/>
          </p:cNvSpPr>
          <p:nvPr>
            <p:ph type="body" idx="1"/>
          </p:nvPr>
        </p:nvSpPr>
        <p:spPr>
          <a:xfrm>
            <a:off x="608345" y="846465"/>
            <a:ext cx="8280300" cy="360300"/>
          </a:xfrm>
          <a:prstGeom prst="rect">
            <a:avLst/>
          </a:prstGeom>
          <a:noFill/>
          <a:ln>
            <a:noFill/>
          </a:ln>
        </p:spPr>
        <p:txBody>
          <a:bodyPr spcFirstLastPara="1" wrap="square" lIns="0" tIns="0" rIns="0" bIns="0" anchor="t" anchorCtr="0">
            <a:noAutofit/>
          </a:bodyPr>
          <a:lstStyle>
            <a:lvl1pPr marL="457200" lvl="0" indent="-228600" algn="l" rtl="0">
              <a:lnSpc>
                <a:spcPct val="90000"/>
              </a:lnSpc>
              <a:spcBef>
                <a:spcPts val="1000"/>
              </a:spcBef>
              <a:spcAft>
                <a:spcPts val="0"/>
              </a:spcAft>
              <a:buClr>
                <a:schemeClr val="dk1"/>
              </a:buClr>
              <a:buSzPts val="2600"/>
              <a:buNone/>
              <a:defRPr sz="2600" b="1">
                <a:latin typeface="Arial"/>
                <a:ea typeface="Arial"/>
                <a:cs typeface="Arial"/>
                <a:sym typeface="Arial"/>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465" name="Google Shape;465;p70"/>
          <p:cNvSpPr/>
          <p:nvPr/>
        </p:nvSpPr>
        <p:spPr>
          <a:xfrm>
            <a:off x="608345" y="601625"/>
            <a:ext cx="3072300" cy="48000"/>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3200">
              <a:solidFill>
                <a:schemeClr val="lt1"/>
              </a:solidFill>
              <a:latin typeface="Calibri"/>
              <a:ea typeface="Calibri"/>
              <a:cs typeface="Calibri"/>
              <a:sym typeface="Calibri"/>
            </a:endParaRPr>
          </a:p>
        </p:txBody>
      </p:sp>
      <p:sp>
        <p:nvSpPr>
          <p:cNvPr id="466" name="Google Shape;466;p70"/>
          <p:cNvSpPr txBox="1">
            <a:spLocks noGrp="1"/>
          </p:cNvSpPr>
          <p:nvPr>
            <p:ph type="body" idx="2"/>
          </p:nvPr>
        </p:nvSpPr>
        <p:spPr>
          <a:xfrm>
            <a:off x="608342" y="1632858"/>
            <a:ext cx="5338500" cy="4027800"/>
          </a:xfrm>
          <a:prstGeom prst="rect">
            <a:avLst/>
          </a:prstGeom>
          <a:noFill/>
          <a:ln>
            <a:noFill/>
          </a:ln>
        </p:spPr>
        <p:txBody>
          <a:bodyPr spcFirstLastPara="1" wrap="square" lIns="90000" tIns="46800" rIns="90000" bIns="46800" anchor="t" anchorCtr="0">
            <a:noAutofit/>
          </a:bodyPr>
          <a:lstStyle>
            <a:lvl1pPr marL="457200" lvl="0" indent="-342900" algn="l" rtl="0">
              <a:lnSpc>
                <a:spcPct val="90000"/>
              </a:lnSpc>
              <a:spcBef>
                <a:spcPts val="1000"/>
              </a:spcBef>
              <a:spcAft>
                <a:spcPts val="0"/>
              </a:spcAft>
              <a:buClr>
                <a:schemeClr val="dk1"/>
              </a:buClr>
              <a:buSzPts val="1800"/>
              <a:buChar char="•"/>
              <a:defRPr sz="1800">
                <a:latin typeface="Arial"/>
                <a:ea typeface="Arial"/>
                <a:cs typeface="Arial"/>
                <a:sym typeface="Arial"/>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467" name="Google Shape;467;p70"/>
          <p:cNvSpPr txBox="1">
            <a:spLocks noGrp="1"/>
          </p:cNvSpPr>
          <p:nvPr>
            <p:ph type="body" idx="3"/>
          </p:nvPr>
        </p:nvSpPr>
        <p:spPr>
          <a:xfrm>
            <a:off x="6229925" y="1632858"/>
            <a:ext cx="5338500" cy="4027800"/>
          </a:xfrm>
          <a:prstGeom prst="rect">
            <a:avLst/>
          </a:prstGeom>
          <a:noFill/>
          <a:ln>
            <a:noFill/>
          </a:ln>
        </p:spPr>
        <p:txBody>
          <a:bodyPr spcFirstLastPara="1" wrap="square" lIns="90000" tIns="46800" rIns="90000" bIns="46800" anchor="t" anchorCtr="0">
            <a:noAutofit/>
          </a:bodyPr>
          <a:lstStyle>
            <a:lvl1pPr marL="457200" lvl="0" indent="-342900" algn="l" rtl="0">
              <a:lnSpc>
                <a:spcPct val="90000"/>
              </a:lnSpc>
              <a:spcBef>
                <a:spcPts val="1000"/>
              </a:spcBef>
              <a:spcAft>
                <a:spcPts val="0"/>
              </a:spcAft>
              <a:buClr>
                <a:schemeClr val="dk1"/>
              </a:buClr>
              <a:buSzPts val="1800"/>
              <a:buChar char="•"/>
              <a:defRPr sz="1800">
                <a:latin typeface="Arial"/>
                <a:ea typeface="Arial"/>
                <a:cs typeface="Arial"/>
                <a:sym typeface="Arial"/>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Vertikaler Titel und Text">
  <p:cSld name="Vertikaler Titel und Text">
    <p:spTree>
      <p:nvGrpSpPr>
        <p:cNvPr id="1" name="Shape 468"/>
        <p:cNvGrpSpPr/>
        <p:nvPr/>
      </p:nvGrpSpPr>
      <p:grpSpPr>
        <a:xfrm>
          <a:off x="0" y="0"/>
          <a:ext cx="0" cy="0"/>
          <a:chOff x="0" y="0"/>
          <a:chExt cx="0" cy="0"/>
        </a:xfrm>
      </p:grpSpPr>
      <p:pic>
        <p:nvPicPr>
          <p:cNvPr id="469" name="Google Shape;469;p71"/>
          <p:cNvPicPr preferRelativeResize="0"/>
          <p:nvPr/>
        </p:nvPicPr>
        <p:blipFill rotWithShape="1">
          <a:blip r:embed="rId2">
            <a:alphaModFix/>
          </a:blip>
          <a:srcRect/>
          <a:stretch/>
        </p:blipFill>
        <p:spPr>
          <a:xfrm>
            <a:off x="11558374" y="344279"/>
            <a:ext cx="309006" cy="461773"/>
          </a:xfrm>
          <a:prstGeom prst="rect">
            <a:avLst/>
          </a:prstGeom>
          <a:noFill/>
          <a:ln>
            <a:noFill/>
          </a:ln>
        </p:spPr>
      </p:pic>
      <p:sp>
        <p:nvSpPr>
          <p:cNvPr id="470" name="Google Shape;470;p71"/>
          <p:cNvSpPr txBox="1"/>
          <p:nvPr/>
        </p:nvSpPr>
        <p:spPr>
          <a:xfrm>
            <a:off x="8825245" y="6504875"/>
            <a:ext cx="2743200" cy="176400"/>
          </a:xfrm>
          <a:prstGeom prst="rect">
            <a:avLst/>
          </a:prstGeom>
          <a:noFill/>
          <a:ln>
            <a:noFill/>
          </a:ln>
        </p:spPr>
        <p:txBody>
          <a:bodyPr spcFirstLastPara="1" wrap="square" lIns="0" tIns="0" rIns="0" bIns="0" anchor="t" anchorCtr="0">
            <a:noAutofit/>
          </a:bodyPr>
          <a:lstStyle/>
          <a:p>
            <a:pPr marL="0" marR="0" lvl="0" indent="0" algn="r" rtl="0">
              <a:spcBef>
                <a:spcPts val="0"/>
              </a:spcBef>
              <a:spcAft>
                <a:spcPts val="0"/>
              </a:spcAft>
              <a:buNone/>
            </a:pPr>
            <a:r>
              <a:rPr lang="de-DE" sz="1200">
                <a:solidFill>
                  <a:schemeClr val="lt2"/>
                </a:solidFill>
              </a:rPr>
              <a:t>28.02.2020</a:t>
            </a:r>
            <a:endParaRPr sz="1200">
              <a:solidFill>
                <a:schemeClr val="lt2"/>
              </a:solidFill>
              <a:latin typeface="Arial"/>
              <a:ea typeface="Arial"/>
              <a:cs typeface="Arial"/>
              <a:sym typeface="Arial"/>
            </a:endParaRPr>
          </a:p>
        </p:txBody>
      </p:sp>
      <p:sp>
        <p:nvSpPr>
          <p:cNvPr id="471" name="Google Shape;471;p71"/>
          <p:cNvSpPr txBox="1"/>
          <p:nvPr/>
        </p:nvSpPr>
        <p:spPr>
          <a:xfrm>
            <a:off x="1082928" y="6504875"/>
            <a:ext cx="4114800" cy="176400"/>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r>
              <a:rPr lang="de-DE" sz="1200">
                <a:solidFill>
                  <a:schemeClr val="lt2"/>
                </a:solidFill>
                <a:latin typeface="Arial"/>
                <a:ea typeface="Arial"/>
                <a:cs typeface="Arial"/>
                <a:sym typeface="Arial"/>
              </a:rPr>
              <a:t>German UPA e.V.</a:t>
            </a:r>
            <a:endParaRPr/>
          </a:p>
        </p:txBody>
      </p:sp>
      <p:sp>
        <p:nvSpPr>
          <p:cNvPr id="472" name="Google Shape;472;p71"/>
          <p:cNvSpPr txBox="1"/>
          <p:nvPr/>
        </p:nvSpPr>
        <p:spPr>
          <a:xfrm>
            <a:off x="591570" y="6504875"/>
            <a:ext cx="336300" cy="176400"/>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fld id="{00000000-1234-1234-1234-123412341234}" type="slidenum">
              <a:rPr lang="de-DE" sz="1200">
                <a:solidFill>
                  <a:schemeClr val="dk2"/>
                </a:solidFill>
                <a:latin typeface="Arial"/>
                <a:ea typeface="Arial"/>
                <a:cs typeface="Arial"/>
                <a:sym typeface="Arial"/>
              </a:rPr>
              <a:t>‹Nr.›</a:t>
            </a:fld>
            <a:endParaRPr sz="1200">
              <a:solidFill>
                <a:schemeClr val="dk2"/>
              </a:solidFill>
              <a:latin typeface="Arial"/>
              <a:ea typeface="Arial"/>
              <a:cs typeface="Arial"/>
              <a:sym typeface="Arial"/>
            </a:endParaRPr>
          </a:p>
        </p:txBody>
      </p:sp>
      <p:sp>
        <p:nvSpPr>
          <p:cNvPr id="473" name="Google Shape;473;p71"/>
          <p:cNvSpPr txBox="1">
            <a:spLocks noGrp="1"/>
          </p:cNvSpPr>
          <p:nvPr>
            <p:ph type="body" idx="1"/>
          </p:nvPr>
        </p:nvSpPr>
        <p:spPr>
          <a:xfrm>
            <a:off x="608345" y="846465"/>
            <a:ext cx="8280300" cy="360300"/>
          </a:xfrm>
          <a:prstGeom prst="rect">
            <a:avLst/>
          </a:prstGeom>
          <a:noFill/>
          <a:ln>
            <a:noFill/>
          </a:ln>
        </p:spPr>
        <p:txBody>
          <a:bodyPr spcFirstLastPara="1" wrap="square" lIns="0" tIns="0" rIns="0" bIns="0" anchor="t" anchorCtr="0">
            <a:noAutofit/>
          </a:bodyPr>
          <a:lstStyle>
            <a:lvl1pPr marL="457200" lvl="0" indent="-228600" algn="l" rtl="0">
              <a:lnSpc>
                <a:spcPct val="90000"/>
              </a:lnSpc>
              <a:spcBef>
                <a:spcPts val="1000"/>
              </a:spcBef>
              <a:spcAft>
                <a:spcPts val="0"/>
              </a:spcAft>
              <a:buClr>
                <a:schemeClr val="dk1"/>
              </a:buClr>
              <a:buSzPts val="2600"/>
              <a:buNone/>
              <a:defRPr sz="2600" b="1">
                <a:latin typeface="Arial"/>
                <a:ea typeface="Arial"/>
                <a:cs typeface="Arial"/>
                <a:sym typeface="Arial"/>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474" name="Google Shape;474;p71"/>
          <p:cNvSpPr/>
          <p:nvPr/>
        </p:nvSpPr>
        <p:spPr>
          <a:xfrm>
            <a:off x="608345" y="601625"/>
            <a:ext cx="3072300" cy="48000"/>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3200">
              <a:solidFill>
                <a:schemeClr val="lt1"/>
              </a:solidFill>
              <a:latin typeface="Calibri"/>
              <a:ea typeface="Calibri"/>
              <a:cs typeface="Calibri"/>
              <a:sym typeface="Calibri"/>
            </a:endParaRPr>
          </a:p>
        </p:txBody>
      </p:sp>
      <p:sp>
        <p:nvSpPr>
          <p:cNvPr id="475" name="Google Shape;475;p71"/>
          <p:cNvSpPr txBox="1">
            <a:spLocks noGrp="1"/>
          </p:cNvSpPr>
          <p:nvPr>
            <p:ph type="body" idx="2"/>
          </p:nvPr>
        </p:nvSpPr>
        <p:spPr>
          <a:xfrm>
            <a:off x="608342" y="1632858"/>
            <a:ext cx="5338500" cy="4739700"/>
          </a:xfrm>
          <a:prstGeom prst="rect">
            <a:avLst/>
          </a:prstGeom>
          <a:noFill/>
          <a:ln>
            <a:noFill/>
          </a:ln>
        </p:spPr>
        <p:txBody>
          <a:bodyPr spcFirstLastPara="1" wrap="square" lIns="90000" tIns="46800" rIns="90000" bIns="46800" anchor="t" anchorCtr="0">
            <a:noAutofit/>
          </a:bodyPr>
          <a:lstStyle>
            <a:lvl1pPr marL="457200" lvl="0" indent="-342900" algn="l" rtl="0">
              <a:lnSpc>
                <a:spcPct val="90000"/>
              </a:lnSpc>
              <a:spcBef>
                <a:spcPts val="1000"/>
              </a:spcBef>
              <a:spcAft>
                <a:spcPts val="0"/>
              </a:spcAft>
              <a:buClr>
                <a:schemeClr val="dk1"/>
              </a:buClr>
              <a:buSzPts val="1800"/>
              <a:buChar char="•"/>
              <a:defRPr sz="1800">
                <a:latin typeface="Arial"/>
                <a:ea typeface="Arial"/>
                <a:cs typeface="Arial"/>
                <a:sym typeface="Arial"/>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476" name="Google Shape;476;p71"/>
          <p:cNvSpPr txBox="1">
            <a:spLocks noGrp="1"/>
          </p:cNvSpPr>
          <p:nvPr>
            <p:ph type="body" idx="3"/>
          </p:nvPr>
        </p:nvSpPr>
        <p:spPr>
          <a:xfrm>
            <a:off x="6229925" y="1632858"/>
            <a:ext cx="5338500" cy="4739700"/>
          </a:xfrm>
          <a:prstGeom prst="rect">
            <a:avLst/>
          </a:prstGeom>
          <a:noFill/>
          <a:ln>
            <a:noFill/>
          </a:ln>
        </p:spPr>
        <p:txBody>
          <a:bodyPr spcFirstLastPara="1" wrap="square" lIns="90000" tIns="46800" rIns="90000" bIns="46800" anchor="t" anchorCtr="0">
            <a:noAutofit/>
          </a:bodyPr>
          <a:lstStyle>
            <a:lvl1pPr marL="457200" lvl="0" indent="-342900" algn="l" rtl="0">
              <a:lnSpc>
                <a:spcPct val="90000"/>
              </a:lnSpc>
              <a:spcBef>
                <a:spcPts val="1000"/>
              </a:spcBef>
              <a:spcAft>
                <a:spcPts val="0"/>
              </a:spcAft>
              <a:buClr>
                <a:schemeClr val="dk1"/>
              </a:buClr>
              <a:buSzPts val="1800"/>
              <a:buChar char="•"/>
              <a:defRPr sz="1800">
                <a:latin typeface="Arial"/>
                <a:ea typeface="Arial"/>
                <a:cs typeface="Arial"/>
                <a:sym typeface="Arial"/>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Titelfolie">
  <p:cSld name="Titelfolie">
    <p:spTree>
      <p:nvGrpSpPr>
        <p:cNvPr id="1" name="Shape 477"/>
        <p:cNvGrpSpPr/>
        <p:nvPr/>
      </p:nvGrpSpPr>
      <p:grpSpPr>
        <a:xfrm>
          <a:off x="0" y="0"/>
          <a:ext cx="0" cy="0"/>
          <a:chOff x="0" y="0"/>
          <a:chExt cx="0" cy="0"/>
        </a:xfrm>
      </p:grpSpPr>
      <p:sp>
        <p:nvSpPr>
          <p:cNvPr id="478" name="Google Shape;478;p72"/>
          <p:cNvSpPr txBox="1"/>
          <p:nvPr/>
        </p:nvSpPr>
        <p:spPr>
          <a:xfrm>
            <a:off x="8825245" y="6504875"/>
            <a:ext cx="2743200" cy="176400"/>
          </a:xfrm>
          <a:prstGeom prst="rect">
            <a:avLst/>
          </a:prstGeom>
          <a:noFill/>
          <a:ln>
            <a:noFill/>
          </a:ln>
        </p:spPr>
        <p:txBody>
          <a:bodyPr spcFirstLastPara="1" wrap="square" lIns="0" tIns="0" rIns="0" bIns="0" anchor="t" anchorCtr="0">
            <a:noAutofit/>
          </a:bodyPr>
          <a:lstStyle/>
          <a:p>
            <a:pPr marL="0" marR="0" lvl="0" indent="0" algn="r" rtl="0">
              <a:spcBef>
                <a:spcPts val="0"/>
              </a:spcBef>
              <a:spcAft>
                <a:spcPts val="0"/>
              </a:spcAft>
              <a:buNone/>
            </a:pPr>
            <a:r>
              <a:rPr lang="de-DE" sz="1200">
                <a:solidFill>
                  <a:schemeClr val="lt2"/>
                </a:solidFill>
              </a:rPr>
              <a:t>28.02.2020</a:t>
            </a:r>
            <a:endParaRPr sz="1200">
              <a:solidFill>
                <a:schemeClr val="lt2"/>
              </a:solidFill>
              <a:latin typeface="Arial"/>
              <a:ea typeface="Arial"/>
              <a:cs typeface="Arial"/>
              <a:sym typeface="Arial"/>
            </a:endParaRPr>
          </a:p>
        </p:txBody>
      </p:sp>
      <p:sp>
        <p:nvSpPr>
          <p:cNvPr id="479" name="Google Shape;479;p72"/>
          <p:cNvSpPr txBox="1"/>
          <p:nvPr/>
        </p:nvSpPr>
        <p:spPr>
          <a:xfrm>
            <a:off x="1082928" y="6504875"/>
            <a:ext cx="4114800" cy="176400"/>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r>
              <a:rPr lang="de-DE" sz="1200">
                <a:solidFill>
                  <a:schemeClr val="lt2"/>
                </a:solidFill>
                <a:latin typeface="Arial"/>
                <a:ea typeface="Arial"/>
                <a:cs typeface="Arial"/>
                <a:sym typeface="Arial"/>
              </a:rPr>
              <a:t>German UPA e.V.</a:t>
            </a:r>
            <a:endParaRPr/>
          </a:p>
        </p:txBody>
      </p:sp>
      <p:sp>
        <p:nvSpPr>
          <p:cNvPr id="480" name="Google Shape;480;p72"/>
          <p:cNvSpPr txBox="1"/>
          <p:nvPr/>
        </p:nvSpPr>
        <p:spPr>
          <a:xfrm>
            <a:off x="591570" y="6504875"/>
            <a:ext cx="336300" cy="176400"/>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fld id="{00000000-1234-1234-1234-123412341234}" type="slidenum">
              <a:rPr lang="de-DE" sz="1200">
                <a:solidFill>
                  <a:schemeClr val="dk2"/>
                </a:solidFill>
                <a:latin typeface="Arial"/>
                <a:ea typeface="Arial"/>
                <a:cs typeface="Arial"/>
                <a:sym typeface="Arial"/>
              </a:rPr>
              <a:t>‹Nr.›</a:t>
            </a:fld>
            <a:endParaRPr sz="1200">
              <a:solidFill>
                <a:schemeClr val="dk2"/>
              </a:solidFill>
              <a:latin typeface="Arial"/>
              <a:ea typeface="Arial"/>
              <a:cs typeface="Arial"/>
              <a:sym typeface="Arial"/>
            </a:endParaRPr>
          </a:p>
        </p:txBody>
      </p:sp>
      <p:sp>
        <p:nvSpPr>
          <p:cNvPr id="481" name="Google Shape;481;p72"/>
          <p:cNvSpPr txBox="1">
            <a:spLocks noGrp="1"/>
          </p:cNvSpPr>
          <p:nvPr>
            <p:ph type="body" idx="1"/>
          </p:nvPr>
        </p:nvSpPr>
        <p:spPr>
          <a:xfrm>
            <a:off x="608345" y="846465"/>
            <a:ext cx="8280300" cy="360300"/>
          </a:xfrm>
          <a:prstGeom prst="rect">
            <a:avLst/>
          </a:prstGeom>
          <a:noFill/>
          <a:ln>
            <a:noFill/>
          </a:ln>
        </p:spPr>
        <p:txBody>
          <a:bodyPr spcFirstLastPara="1" wrap="square" lIns="0" tIns="0" rIns="0" bIns="0" anchor="t" anchorCtr="0">
            <a:noAutofit/>
          </a:bodyPr>
          <a:lstStyle>
            <a:lvl1pPr marL="457200" lvl="0" indent="-228600" algn="l" rtl="0">
              <a:lnSpc>
                <a:spcPct val="90000"/>
              </a:lnSpc>
              <a:spcBef>
                <a:spcPts val="1000"/>
              </a:spcBef>
              <a:spcAft>
                <a:spcPts val="0"/>
              </a:spcAft>
              <a:buClr>
                <a:schemeClr val="dk1"/>
              </a:buClr>
              <a:buSzPts val="2600"/>
              <a:buNone/>
              <a:defRPr sz="2600" b="1">
                <a:latin typeface="Arial"/>
                <a:ea typeface="Arial"/>
                <a:cs typeface="Arial"/>
                <a:sym typeface="Arial"/>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482" name="Google Shape;482;p72"/>
          <p:cNvSpPr/>
          <p:nvPr/>
        </p:nvSpPr>
        <p:spPr>
          <a:xfrm>
            <a:off x="608345" y="601625"/>
            <a:ext cx="3072300" cy="48000"/>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3200">
              <a:solidFill>
                <a:schemeClr val="lt1"/>
              </a:solidFill>
              <a:latin typeface="Calibri"/>
              <a:ea typeface="Calibri"/>
              <a:cs typeface="Calibri"/>
              <a:sym typeface="Calibri"/>
            </a:endParaRPr>
          </a:p>
        </p:txBody>
      </p:sp>
      <p:sp>
        <p:nvSpPr>
          <p:cNvPr id="483" name="Google Shape;483;p72"/>
          <p:cNvSpPr txBox="1">
            <a:spLocks noGrp="1"/>
          </p:cNvSpPr>
          <p:nvPr>
            <p:ph type="body" idx="2"/>
          </p:nvPr>
        </p:nvSpPr>
        <p:spPr>
          <a:xfrm>
            <a:off x="608342" y="1632858"/>
            <a:ext cx="5338500" cy="4027800"/>
          </a:xfrm>
          <a:prstGeom prst="rect">
            <a:avLst/>
          </a:prstGeom>
          <a:noFill/>
          <a:ln>
            <a:noFill/>
          </a:ln>
        </p:spPr>
        <p:txBody>
          <a:bodyPr spcFirstLastPara="1" wrap="square" lIns="90000" tIns="46800" rIns="90000" bIns="46800" anchor="t" anchorCtr="0">
            <a:noAutofit/>
          </a:bodyPr>
          <a:lstStyle>
            <a:lvl1pPr marL="457200" lvl="0" indent="-342900" algn="l" rtl="0">
              <a:lnSpc>
                <a:spcPct val="90000"/>
              </a:lnSpc>
              <a:spcBef>
                <a:spcPts val="1000"/>
              </a:spcBef>
              <a:spcAft>
                <a:spcPts val="0"/>
              </a:spcAft>
              <a:buClr>
                <a:schemeClr val="dk1"/>
              </a:buClr>
              <a:buSzPts val="1800"/>
              <a:buChar char="•"/>
              <a:defRPr sz="1800">
                <a:latin typeface="Arial"/>
                <a:ea typeface="Arial"/>
                <a:cs typeface="Arial"/>
                <a:sym typeface="Arial"/>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484" name="Google Shape;484;p72"/>
          <p:cNvSpPr txBox="1">
            <a:spLocks noGrp="1"/>
          </p:cNvSpPr>
          <p:nvPr>
            <p:ph type="body" idx="3"/>
          </p:nvPr>
        </p:nvSpPr>
        <p:spPr>
          <a:xfrm>
            <a:off x="6229925" y="1632858"/>
            <a:ext cx="5338500" cy="4027800"/>
          </a:xfrm>
          <a:prstGeom prst="rect">
            <a:avLst/>
          </a:prstGeom>
          <a:noFill/>
          <a:ln>
            <a:noFill/>
          </a:ln>
        </p:spPr>
        <p:txBody>
          <a:bodyPr spcFirstLastPara="1" wrap="square" lIns="90000" tIns="46800" rIns="90000" bIns="46800" anchor="t" anchorCtr="0">
            <a:noAutofit/>
          </a:bodyPr>
          <a:lstStyle>
            <a:lvl1pPr marL="457200" lvl="0" indent="-342900" algn="l" rtl="0">
              <a:lnSpc>
                <a:spcPct val="90000"/>
              </a:lnSpc>
              <a:spcBef>
                <a:spcPts val="1000"/>
              </a:spcBef>
              <a:spcAft>
                <a:spcPts val="0"/>
              </a:spcAft>
              <a:buClr>
                <a:schemeClr val="dk1"/>
              </a:buClr>
              <a:buSzPts val="1800"/>
              <a:buChar char="•"/>
              <a:defRPr sz="1800">
                <a:latin typeface="Arial"/>
                <a:ea typeface="Arial"/>
                <a:cs typeface="Arial"/>
                <a:sym typeface="Arial"/>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pic>
        <p:nvPicPr>
          <p:cNvPr id="485" name="Google Shape;485;p72"/>
          <p:cNvPicPr preferRelativeResize="0"/>
          <p:nvPr/>
        </p:nvPicPr>
        <p:blipFill rotWithShape="1">
          <a:blip r:embed="rId2">
            <a:alphaModFix/>
          </a:blip>
          <a:srcRect/>
          <a:stretch/>
        </p:blipFill>
        <p:spPr>
          <a:xfrm>
            <a:off x="11558374" y="344279"/>
            <a:ext cx="309006" cy="461773"/>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2_Benutzerdefiniertes Layout">
  <p:cSld name="2_Benutzerdefiniertes Layout">
    <p:spTree>
      <p:nvGrpSpPr>
        <p:cNvPr id="1" name="Shape 51"/>
        <p:cNvGrpSpPr/>
        <p:nvPr/>
      </p:nvGrpSpPr>
      <p:grpSpPr>
        <a:xfrm>
          <a:off x="0" y="0"/>
          <a:ext cx="0" cy="0"/>
          <a:chOff x="0" y="0"/>
          <a:chExt cx="0" cy="0"/>
        </a:xfrm>
      </p:grpSpPr>
      <p:pic>
        <p:nvPicPr>
          <p:cNvPr id="52" name="Google Shape;52;p8"/>
          <p:cNvPicPr preferRelativeResize="0"/>
          <p:nvPr/>
        </p:nvPicPr>
        <p:blipFill rotWithShape="1">
          <a:blip r:embed="rId2">
            <a:alphaModFix/>
          </a:blip>
          <a:srcRect/>
          <a:stretch/>
        </p:blipFill>
        <p:spPr>
          <a:xfrm>
            <a:off x="11558374" y="344279"/>
            <a:ext cx="309006" cy="461773"/>
          </a:xfrm>
          <a:prstGeom prst="rect">
            <a:avLst/>
          </a:prstGeom>
          <a:noFill/>
          <a:ln>
            <a:noFill/>
          </a:ln>
        </p:spPr>
      </p:pic>
      <p:sp>
        <p:nvSpPr>
          <p:cNvPr id="53" name="Google Shape;53;p8"/>
          <p:cNvSpPr txBox="1"/>
          <p:nvPr/>
        </p:nvSpPr>
        <p:spPr>
          <a:xfrm>
            <a:off x="8825245" y="6504875"/>
            <a:ext cx="2743200" cy="176536"/>
          </a:xfrm>
          <a:prstGeom prst="rect">
            <a:avLst/>
          </a:prstGeom>
          <a:noFill/>
          <a:ln>
            <a:noFill/>
          </a:ln>
        </p:spPr>
        <p:txBody>
          <a:bodyPr spcFirstLastPara="1" wrap="square" lIns="0" tIns="0" rIns="0" bIns="0" anchor="t" anchorCtr="0">
            <a:noAutofit/>
          </a:bodyPr>
          <a:lstStyle/>
          <a:p>
            <a:pPr marL="0" lvl="0" indent="0" algn="r" rtl="0">
              <a:spcBef>
                <a:spcPts val="0"/>
              </a:spcBef>
              <a:spcAft>
                <a:spcPts val="0"/>
              </a:spcAft>
              <a:buClr>
                <a:schemeClr val="dk1"/>
              </a:buClr>
              <a:buFont typeface="Arial"/>
              <a:buNone/>
            </a:pPr>
            <a:r>
              <a:rPr lang="de-DE" sz="1200">
                <a:solidFill>
                  <a:schemeClr val="lt2"/>
                </a:solidFill>
              </a:rPr>
              <a:t>28.02.2020</a:t>
            </a:r>
            <a:endParaRPr sz="1200">
              <a:solidFill>
                <a:schemeClr val="lt2"/>
              </a:solidFill>
              <a:latin typeface="Arial"/>
              <a:ea typeface="Arial"/>
              <a:cs typeface="Arial"/>
              <a:sym typeface="Arial"/>
            </a:endParaRPr>
          </a:p>
        </p:txBody>
      </p:sp>
      <p:sp>
        <p:nvSpPr>
          <p:cNvPr id="54" name="Google Shape;54;p8"/>
          <p:cNvSpPr txBox="1"/>
          <p:nvPr/>
        </p:nvSpPr>
        <p:spPr>
          <a:xfrm>
            <a:off x="1082928" y="6504875"/>
            <a:ext cx="4114800" cy="176536"/>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r>
              <a:rPr lang="de-DE" sz="1200">
                <a:solidFill>
                  <a:schemeClr val="lt2"/>
                </a:solidFill>
                <a:latin typeface="Arial"/>
                <a:ea typeface="Arial"/>
                <a:cs typeface="Arial"/>
                <a:sym typeface="Arial"/>
              </a:rPr>
              <a:t>German UPA e.V.</a:t>
            </a:r>
            <a:endParaRPr/>
          </a:p>
        </p:txBody>
      </p:sp>
      <p:sp>
        <p:nvSpPr>
          <p:cNvPr id="55" name="Google Shape;55;p8"/>
          <p:cNvSpPr txBox="1"/>
          <p:nvPr/>
        </p:nvSpPr>
        <p:spPr>
          <a:xfrm>
            <a:off x="591570" y="6504875"/>
            <a:ext cx="336173" cy="176536"/>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fld id="{00000000-1234-1234-1234-123412341234}" type="slidenum">
              <a:rPr lang="de-DE" sz="1200">
                <a:solidFill>
                  <a:schemeClr val="dk2"/>
                </a:solidFill>
                <a:latin typeface="Arial"/>
                <a:ea typeface="Arial"/>
                <a:cs typeface="Arial"/>
                <a:sym typeface="Arial"/>
              </a:rPr>
              <a:t>‹Nr.›</a:t>
            </a:fld>
            <a:endParaRPr sz="1200">
              <a:solidFill>
                <a:schemeClr val="dk2"/>
              </a:solidFill>
              <a:latin typeface="Arial"/>
              <a:ea typeface="Arial"/>
              <a:cs typeface="Arial"/>
              <a:sym typeface="Arial"/>
            </a:endParaRPr>
          </a:p>
        </p:txBody>
      </p:sp>
      <p:sp>
        <p:nvSpPr>
          <p:cNvPr id="56" name="Google Shape;56;p8"/>
          <p:cNvSpPr txBox="1">
            <a:spLocks noGrp="1"/>
          </p:cNvSpPr>
          <p:nvPr>
            <p:ph type="body" idx="1"/>
          </p:nvPr>
        </p:nvSpPr>
        <p:spPr>
          <a:xfrm>
            <a:off x="608345" y="846465"/>
            <a:ext cx="8280400" cy="360362"/>
          </a:xfrm>
          <a:prstGeom prst="rect">
            <a:avLst/>
          </a:prstGeom>
          <a:noFill/>
          <a:ln>
            <a:noFill/>
          </a:ln>
        </p:spPr>
        <p:txBody>
          <a:bodyPr spcFirstLastPara="1" wrap="square" lIns="0" tIns="0" rIns="0" bIns="0" anchor="t" anchorCtr="0">
            <a:noAutofit/>
          </a:bodyPr>
          <a:lstStyle>
            <a:lvl1pPr marL="457200" lvl="0" indent="-228600" algn="l">
              <a:lnSpc>
                <a:spcPct val="90000"/>
              </a:lnSpc>
              <a:spcBef>
                <a:spcPts val="1000"/>
              </a:spcBef>
              <a:spcAft>
                <a:spcPts val="0"/>
              </a:spcAft>
              <a:buClr>
                <a:schemeClr val="dk1"/>
              </a:buClr>
              <a:buSzPts val="2600"/>
              <a:buNone/>
              <a:defRPr sz="2600" b="1">
                <a:latin typeface="Arial"/>
                <a:ea typeface="Arial"/>
                <a:cs typeface="Arial"/>
                <a:sym typeface="Aria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7" name="Google Shape;57;p8"/>
          <p:cNvSpPr/>
          <p:nvPr/>
        </p:nvSpPr>
        <p:spPr>
          <a:xfrm>
            <a:off x="608345" y="601625"/>
            <a:ext cx="3072400" cy="48000"/>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3200">
              <a:solidFill>
                <a:schemeClr val="lt1"/>
              </a:solidFill>
              <a:latin typeface="Calibri"/>
              <a:ea typeface="Calibri"/>
              <a:cs typeface="Calibri"/>
              <a:sym typeface="Calibri"/>
            </a:endParaRPr>
          </a:p>
        </p:txBody>
      </p:sp>
      <p:sp>
        <p:nvSpPr>
          <p:cNvPr id="58" name="Google Shape;58;p8"/>
          <p:cNvSpPr txBox="1">
            <a:spLocks noGrp="1"/>
          </p:cNvSpPr>
          <p:nvPr>
            <p:ph type="body" idx="2"/>
          </p:nvPr>
        </p:nvSpPr>
        <p:spPr>
          <a:xfrm>
            <a:off x="608342" y="1632858"/>
            <a:ext cx="5338519" cy="4027713"/>
          </a:xfrm>
          <a:prstGeom prst="rect">
            <a:avLst/>
          </a:prstGeom>
          <a:noFill/>
          <a:ln>
            <a:noFill/>
          </a:ln>
        </p:spPr>
        <p:txBody>
          <a:bodyPr spcFirstLastPara="1" wrap="square" lIns="90000" tIns="46800" rIns="90000" bIns="46800" anchor="t" anchorCtr="0">
            <a:noAutofit/>
          </a:bodyPr>
          <a:lstStyle>
            <a:lvl1pPr marL="457200" lvl="0" indent="-342900" algn="l">
              <a:lnSpc>
                <a:spcPct val="90000"/>
              </a:lnSpc>
              <a:spcBef>
                <a:spcPts val="1000"/>
              </a:spcBef>
              <a:spcAft>
                <a:spcPts val="0"/>
              </a:spcAft>
              <a:buClr>
                <a:schemeClr val="dk1"/>
              </a:buClr>
              <a:buSzPts val="1800"/>
              <a:buChar char="•"/>
              <a:defRPr sz="1800">
                <a:latin typeface="Arial"/>
                <a:ea typeface="Arial"/>
                <a:cs typeface="Arial"/>
                <a:sym typeface="Aria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9" name="Google Shape;59;p8"/>
          <p:cNvSpPr txBox="1">
            <a:spLocks noGrp="1"/>
          </p:cNvSpPr>
          <p:nvPr>
            <p:ph type="body" idx="3"/>
          </p:nvPr>
        </p:nvSpPr>
        <p:spPr>
          <a:xfrm>
            <a:off x="6229925" y="1632858"/>
            <a:ext cx="5338519" cy="4027713"/>
          </a:xfrm>
          <a:prstGeom prst="rect">
            <a:avLst/>
          </a:prstGeom>
          <a:noFill/>
          <a:ln>
            <a:noFill/>
          </a:ln>
        </p:spPr>
        <p:txBody>
          <a:bodyPr spcFirstLastPara="1" wrap="square" lIns="90000" tIns="46800" rIns="90000" bIns="46800" anchor="t" anchorCtr="0">
            <a:noAutofit/>
          </a:bodyPr>
          <a:lstStyle>
            <a:lvl1pPr marL="457200" lvl="0" indent="-342900" algn="l">
              <a:lnSpc>
                <a:spcPct val="90000"/>
              </a:lnSpc>
              <a:spcBef>
                <a:spcPts val="1000"/>
              </a:spcBef>
              <a:spcAft>
                <a:spcPts val="0"/>
              </a:spcAft>
              <a:buClr>
                <a:schemeClr val="dk1"/>
              </a:buClr>
              <a:buSzPts val="1800"/>
              <a:buChar char="•"/>
              <a:defRPr sz="1800">
                <a:latin typeface="Arial"/>
                <a:ea typeface="Arial"/>
                <a:cs typeface="Arial"/>
                <a:sym typeface="Aria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0" name="Google Shape;60;p8"/>
          <p:cNvSpPr txBox="1">
            <a:spLocks noGrp="1"/>
          </p:cNvSpPr>
          <p:nvPr>
            <p:ph type="body" idx="4"/>
          </p:nvPr>
        </p:nvSpPr>
        <p:spPr>
          <a:xfrm>
            <a:off x="608342" y="5907431"/>
            <a:ext cx="10960102" cy="465053"/>
          </a:xfrm>
          <a:prstGeom prst="rect">
            <a:avLst/>
          </a:prstGeom>
          <a:solidFill>
            <a:schemeClr val="dk2"/>
          </a:solidFill>
          <a:ln>
            <a:noFill/>
          </a:ln>
        </p:spPr>
        <p:txBody>
          <a:bodyPr spcFirstLastPara="1" wrap="square" lIns="0" tIns="0" rIns="0" bIns="0" anchor="ctr" anchorCtr="0">
            <a:noAutofit/>
          </a:bodyPr>
          <a:lstStyle>
            <a:lvl1pPr marL="457200" lvl="0" indent="-228600" algn="ctr">
              <a:lnSpc>
                <a:spcPct val="90000"/>
              </a:lnSpc>
              <a:spcBef>
                <a:spcPts val="1000"/>
              </a:spcBef>
              <a:spcAft>
                <a:spcPts val="0"/>
              </a:spcAft>
              <a:buClr>
                <a:schemeClr val="lt1"/>
              </a:buClr>
              <a:buSzPts val="2400"/>
              <a:buNone/>
              <a:defRPr sz="2400" b="0">
                <a:solidFill>
                  <a:schemeClr val="lt1"/>
                </a:solidFill>
                <a:latin typeface="Arial"/>
                <a:ea typeface="Arial"/>
                <a:cs typeface="Arial"/>
                <a:sym typeface="Aria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14_Benutzerdefiniertes Layout">
  <p:cSld name="14_Benutzerdefiniertes Layout">
    <p:spTree>
      <p:nvGrpSpPr>
        <p:cNvPr id="1" name="Shape 486"/>
        <p:cNvGrpSpPr/>
        <p:nvPr/>
      </p:nvGrpSpPr>
      <p:grpSpPr>
        <a:xfrm>
          <a:off x="0" y="0"/>
          <a:ext cx="0" cy="0"/>
          <a:chOff x="0" y="0"/>
          <a:chExt cx="0" cy="0"/>
        </a:xfrm>
      </p:grpSpPr>
      <p:sp>
        <p:nvSpPr>
          <p:cNvPr id="487" name="Google Shape;487;p73"/>
          <p:cNvSpPr/>
          <p:nvPr/>
        </p:nvSpPr>
        <p:spPr>
          <a:xfrm>
            <a:off x="591570" y="1493929"/>
            <a:ext cx="11600400" cy="4413600"/>
          </a:xfrm>
          <a:prstGeom prst="rect">
            <a:avLst/>
          </a:prstGeom>
          <a:solidFill>
            <a:srgbClr val="F2F2F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488" name="Google Shape;488;p73"/>
          <p:cNvPicPr preferRelativeResize="0"/>
          <p:nvPr/>
        </p:nvPicPr>
        <p:blipFill rotWithShape="1">
          <a:blip r:embed="rId2">
            <a:alphaModFix/>
          </a:blip>
          <a:srcRect/>
          <a:stretch/>
        </p:blipFill>
        <p:spPr>
          <a:xfrm>
            <a:off x="11558374" y="344279"/>
            <a:ext cx="309006" cy="461773"/>
          </a:xfrm>
          <a:prstGeom prst="rect">
            <a:avLst/>
          </a:prstGeom>
          <a:noFill/>
          <a:ln>
            <a:noFill/>
          </a:ln>
        </p:spPr>
      </p:pic>
      <p:sp>
        <p:nvSpPr>
          <p:cNvPr id="489" name="Google Shape;489;p73"/>
          <p:cNvSpPr txBox="1"/>
          <p:nvPr/>
        </p:nvSpPr>
        <p:spPr>
          <a:xfrm>
            <a:off x="8825245" y="6504875"/>
            <a:ext cx="2743200" cy="176400"/>
          </a:xfrm>
          <a:prstGeom prst="rect">
            <a:avLst/>
          </a:prstGeom>
          <a:noFill/>
          <a:ln>
            <a:noFill/>
          </a:ln>
        </p:spPr>
        <p:txBody>
          <a:bodyPr spcFirstLastPara="1" wrap="square" lIns="0" tIns="0" rIns="0" bIns="0" anchor="t" anchorCtr="0">
            <a:noAutofit/>
          </a:bodyPr>
          <a:lstStyle/>
          <a:p>
            <a:pPr marL="0" marR="0" lvl="0" indent="0" algn="r" rtl="0">
              <a:spcBef>
                <a:spcPts val="0"/>
              </a:spcBef>
              <a:spcAft>
                <a:spcPts val="0"/>
              </a:spcAft>
              <a:buNone/>
            </a:pPr>
            <a:r>
              <a:rPr lang="de-DE" sz="1200">
                <a:solidFill>
                  <a:schemeClr val="lt2"/>
                </a:solidFill>
              </a:rPr>
              <a:t>28.02.2020</a:t>
            </a:r>
            <a:endParaRPr sz="1200">
              <a:solidFill>
                <a:schemeClr val="lt2"/>
              </a:solidFill>
              <a:latin typeface="Arial"/>
              <a:ea typeface="Arial"/>
              <a:cs typeface="Arial"/>
              <a:sym typeface="Arial"/>
            </a:endParaRPr>
          </a:p>
        </p:txBody>
      </p:sp>
      <p:sp>
        <p:nvSpPr>
          <p:cNvPr id="490" name="Google Shape;490;p73"/>
          <p:cNvSpPr txBox="1"/>
          <p:nvPr/>
        </p:nvSpPr>
        <p:spPr>
          <a:xfrm>
            <a:off x="1082928" y="6504875"/>
            <a:ext cx="4114800" cy="176400"/>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r>
              <a:rPr lang="de-DE" sz="1200">
                <a:solidFill>
                  <a:schemeClr val="lt2"/>
                </a:solidFill>
                <a:latin typeface="Arial"/>
                <a:ea typeface="Arial"/>
                <a:cs typeface="Arial"/>
                <a:sym typeface="Arial"/>
              </a:rPr>
              <a:t>German UPA e.V.</a:t>
            </a:r>
            <a:endParaRPr/>
          </a:p>
        </p:txBody>
      </p:sp>
      <p:sp>
        <p:nvSpPr>
          <p:cNvPr id="491" name="Google Shape;491;p73"/>
          <p:cNvSpPr txBox="1"/>
          <p:nvPr/>
        </p:nvSpPr>
        <p:spPr>
          <a:xfrm>
            <a:off x="591570" y="6504875"/>
            <a:ext cx="336300" cy="176400"/>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fld id="{00000000-1234-1234-1234-123412341234}" type="slidenum">
              <a:rPr lang="de-DE" sz="1200">
                <a:solidFill>
                  <a:schemeClr val="dk2"/>
                </a:solidFill>
                <a:latin typeface="Arial"/>
                <a:ea typeface="Arial"/>
                <a:cs typeface="Arial"/>
                <a:sym typeface="Arial"/>
              </a:rPr>
              <a:t>‹Nr.›</a:t>
            </a:fld>
            <a:endParaRPr sz="1200">
              <a:solidFill>
                <a:schemeClr val="dk2"/>
              </a:solidFill>
              <a:latin typeface="Arial"/>
              <a:ea typeface="Arial"/>
              <a:cs typeface="Arial"/>
              <a:sym typeface="Arial"/>
            </a:endParaRPr>
          </a:p>
        </p:txBody>
      </p:sp>
      <p:sp>
        <p:nvSpPr>
          <p:cNvPr id="492" name="Google Shape;492;p73"/>
          <p:cNvSpPr txBox="1">
            <a:spLocks noGrp="1"/>
          </p:cNvSpPr>
          <p:nvPr>
            <p:ph type="body" idx="1"/>
          </p:nvPr>
        </p:nvSpPr>
        <p:spPr>
          <a:xfrm>
            <a:off x="608345" y="846465"/>
            <a:ext cx="8280300" cy="360300"/>
          </a:xfrm>
          <a:prstGeom prst="rect">
            <a:avLst/>
          </a:prstGeom>
          <a:noFill/>
          <a:ln>
            <a:noFill/>
          </a:ln>
        </p:spPr>
        <p:txBody>
          <a:bodyPr spcFirstLastPara="1" wrap="square" lIns="0" tIns="0" rIns="0" bIns="0" anchor="t" anchorCtr="0">
            <a:noAutofit/>
          </a:bodyPr>
          <a:lstStyle>
            <a:lvl1pPr marL="457200" lvl="0" indent="-228600" algn="l" rtl="0">
              <a:lnSpc>
                <a:spcPct val="90000"/>
              </a:lnSpc>
              <a:spcBef>
                <a:spcPts val="1000"/>
              </a:spcBef>
              <a:spcAft>
                <a:spcPts val="0"/>
              </a:spcAft>
              <a:buClr>
                <a:schemeClr val="dk1"/>
              </a:buClr>
              <a:buSzPts val="2600"/>
              <a:buNone/>
              <a:defRPr sz="2600" b="1">
                <a:latin typeface="Arial"/>
                <a:ea typeface="Arial"/>
                <a:cs typeface="Arial"/>
                <a:sym typeface="Arial"/>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493" name="Google Shape;493;p73"/>
          <p:cNvSpPr/>
          <p:nvPr/>
        </p:nvSpPr>
        <p:spPr>
          <a:xfrm>
            <a:off x="608345" y="601625"/>
            <a:ext cx="3072300" cy="48000"/>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3200">
              <a:solidFill>
                <a:schemeClr val="lt1"/>
              </a:solidFill>
              <a:latin typeface="Calibri"/>
              <a:ea typeface="Calibri"/>
              <a:cs typeface="Calibri"/>
              <a:sym typeface="Calibri"/>
            </a:endParaRPr>
          </a:p>
        </p:txBody>
      </p:sp>
      <p:sp>
        <p:nvSpPr>
          <p:cNvPr id="494" name="Google Shape;494;p73"/>
          <p:cNvSpPr txBox="1">
            <a:spLocks noGrp="1"/>
          </p:cNvSpPr>
          <p:nvPr>
            <p:ph type="body" idx="2"/>
          </p:nvPr>
        </p:nvSpPr>
        <p:spPr>
          <a:xfrm>
            <a:off x="608342" y="1632857"/>
            <a:ext cx="10960200" cy="4027800"/>
          </a:xfrm>
          <a:prstGeom prst="rect">
            <a:avLst/>
          </a:prstGeom>
          <a:noFill/>
          <a:ln>
            <a:noFill/>
          </a:ln>
        </p:spPr>
        <p:txBody>
          <a:bodyPr spcFirstLastPara="1" wrap="square" lIns="90000" tIns="46800" rIns="90000" bIns="46800" anchor="t" anchorCtr="0">
            <a:noAutofit/>
          </a:bodyPr>
          <a:lstStyle>
            <a:lvl1pPr marL="457200" lvl="0" indent="-323850" algn="l" rtl="0">
              <a:lnSpc>
                <a:spcPct val="90000"/>
              </a:lnSpc>
              <a:spcBef>
                <a:spcPts val="1000"/>
              </a:spcBef>
              <a:spcAft>
                <a:spcPts val="0"/>
              </a:spcAft>
              <a:buClr>
                <a:schemeClr val="dk1"/>
              </a:buClr>
              <a:buSzPts val="1500"/>
              <a:buChar char="•"/>
              <a:defRPr sz="1500">
                <a:latin typeface="Arial"/>
                <a:ea typeface="Arial"/>
                <a:cs typeface="Arial"/>
                <a:sym typeface="Arial"/>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Titel und Inhalt">
  <p:cSld name="Titel und Inhalt">
    <p:spTree>
      <p:nvGrpSpPr>
        <p:cNvPr id="1" name="Shape 495"/>
        <p:cNvGrpSpPr/>
        <p:nvPr/>
      </p:nvGrpSpPr>
      <p:grpSpPr>
        <a:xfrm>
          <a:off x="0" y="0"/>
          <a:ext cx="0" cy="0"/>
          <a:chOff x="0" y="0"/>
          <a:chExt cx="0" cy="0"/>
        </a:xfrm>
      </p:grpSpPr>
      <p:sp>
        <p:nvSpPr>
          <p:cNvPr id="496" name="Google Shape;496;p74"/>
          <p:cNvSpPr txBox="1"/>
          <p:nvPr/>
        </p:nvSpPr>
        <p:spPr>
          <a:xfrm>
            <a:off x="8825245" y="6504875"/>
            <a:ext cx="2743200" cy="176400"/>
          </a:xfrm>
          <a:prstGeom prst="rect">
            <a:avLst/>
          </a:prstGeom>
          <a:noFill/>
          <a:ln>
            <a:noFill/>
          </a:ln>
        </p:spPr>
        <p:txBody>
          <a:bodyPr spcFirstLastPara="1" wrap="square" lIns="0" tIns="0" rIns="0" bIns="0" anchor="t" anchorCtr="0">
            <a:noAutofit/>
          </a:bodyPr>
          <a:lstStyle/>
          <a:p>
            <a:pPr marL="0" marR="0" lvl="0" indent="0" algn="r" rtl="0">
              <a:spcBef>
                <a:spcPts val="0"/>
              </a:spcBef>
              <a:spcAft>
                <a:spcPts val="0"/>
              </a:spcAft>
              <a:buNone/>
            </a:pPr>
            <a:r>
              <a:rPr lang="de-DE" sz="1200">
                <a:solidFill>
                  <a:schemeClr val="lt2"/>
                </a:solidFill>
              </a:rPr>
              <a:t>28.02.2020</a:t>
            </a:r>
            <a:endParaRPr sz="1200">
              <a:solidFill>
                <a:schemeClr val="lt2"/>
              </a:solidFill>
              <a:latin typeface="Arial"/>
              <a:ea typeface="Arial"/>
              <a:cs typeface="Arial"/>
              <a:sym typeface="Arial"/>
            </a:endParaRPr>
          </a:p>
        </p:txBody>
      </p:sp>
      <p:sp>
        <p:nvSpPr>
          <p:cNvPr id="497" name="Google Shape;497;p74"/>
          <p:cNvSpPr txBox="1"/>
          <p:nvPr/>
        </p:nvSpPr>
        <p:spPr>
          <a:xfrm>
            <a:off x="1082928" y="6504875"/>
            <a:ext cx="4114800" cy="176400"/>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r>
              <a:rPr lang="de-DE" sz="1200">
                <a:solidFill>
                  <a:schemeClr val="lt2"/>
                </a:solidFill>
                <a:latin typeface="Arial"/>
                <a:ea typeface="Arial"/>
                <a:cs typeface="Arial"/>
                <a:sym typeface="Arial"/>
              </a:rPr>
              <a:t>German UPA e.V.</a:t>
            </a:r>
            <a:endParaRPr/>
          </a:p>
        </p:txBody>
      </p:sp>
      <p:sp>
        <p:nvSpPr>
          <p:cNvPr id="498" name="Google Shape;498;p74"/>
          <p:cNvSpPr txBox="1"/>
          <p:nvPr/>
        </p:nvSpPr>
        <p:spPr>
          <a:xfrm>
            <a:off x="591570" y="6504875"/>
            <a:ext cx="336300" cy="176400"/>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fld id="{00000000-1234-1234-1234-123412341234}" type="slidenum">
              <a:rPr lang="de-DE" sz="1200">
                <a:solidFill>
                  <a:schemeClr val="dk2"/>
                </a:solidFill>
                <a:latin typeface="Arial"/>
                <a:ea typeface="Arial"/>
                <a:cs typeface="Arial"/>
                <a:sym typeface="Arial"/>
              </a:rPr>
              <a:t>‹Nr.›</a:t>
            </a:fld>
            <a:endParaRPr sz="1200">
              <a:solidFill>
                <a:schemeClr val="dk2"/>
              </a:solidFill>
              <a:latin typeface="Arial"/>
              <a:ea typeface="Arial"/>
              <a:cs typeface="Arial"/>
              <a:sym typeface="Arial"/>
            </a:endParaRPr>
          </a:p>
        </p:txBody>
      </p:sp>
      <p:sp>
        <p:nvSpPr>
          <p:cNvPr id="499" name="Google Shape;499;p74"/>
          <p:cNvSpPr txBox="1">
            <a:spLocks noGrp="1"/>
          </p:cNvSpPr>
          <p:nvPr>
            <p:ph type="body" idx="1"/>
          </p:nvPr>
        </p:nvSpPr>
        <p:spPr>
          <a:xfrm>
            <a:off x="608345" y="846465"/>
            <a:ext cx="8280300" cy="360300"/>
          </a:xfrm>
          <a:prstGeom prst="rect">
            <a:avLst/>
          </a:prstGeom>
          <a:noFill/>
          <a:ln>
            <a:noFill/>
          </a:ln>
        </p:spPr>
        <p:txBody>
          <a:bodyPr spcFirstLastPara="1" wrap="square" lIns="0" tIns="0" rIns="0" bIns="0" anchor="t" anchorCtr="0">
            <a:noAutofit/>
          </a:bodyPr>
          <a:lstStyle>
            <a:lvl1pPr marL="457200" lvl="0" indent="-228600" algn="l" rtl="0">
              <a:lnSpc>
                <a:spcPct val="90000"/>
              </a:lnSpc>
              <a:spcBef>
                <a:spcPts val="1000"/>
              </a:spcBef>
              <a:spcAft>
                <a:spcPts val="0"/>
              </a:spcAft>
              <a:buClr>
                <a:schemeClr val="dk1"/>
              </a:buClr>
              <a:buSzPts val="2600"/>
              <a:buNone/>
              <a:defRPr sz="2600" b="1">
                <a:latin typeface="Arial"/>
                <a:ea typeface="Arial"/>
                <a:cs typeface="Arial"/>
                <a:sym typeface="Arial"/>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500" name="Google Shape;500;p74"/>
          <p:cNvSpPr/>
          <p:nvPr/>
        </p:nvSpPr>
        <p:spPr>
          <a:xfrm>
            <a:off x="608345" y="601625"/>
            <a:ext cx="3072300" cy="48000"/>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3200">
              <a:solidFill>
                <a:schemeClr val="lt1"/>
              </a:solidFill>
              <a:latin typeface="Calibri"/>
              <a:ea typeface="Calibri"/>
              <a:cs typeface="Calibri"/>
              <a:sym typeface="Calibri"/>
            </a:endParaRPr>
          </a:p>
        </p:txBody>
      </p:sp>
      <p:sp>
        <p:nvSpPr>
          <p:cNvPr id="501" name="Google Shape;501;p74"/>
          <p:cNvSpPr txBox="1">
            <a:spLocks noGrp="1"/>
          </p:cNvSpPr>
          <p:nvPr>
            <p:ph type="body" idx="2"/>
          </p:nvPr>
        </p:nvSpPr>
        <p:spPr>
          <a:xfrm>
            <a:off x="608342" y="1632857"/>
            <a:ext cx="10960200" cy="4027800"/>
          </a:xfrm>
          <a:prstGeom prst="rect">
            <a:avLst/>
          </a:prstGeom>
          <a:noFill/>
          <a:ln>
            <a:noFill/>
          </a:ln>
        </p:spPr>
        <p:txBody>
          <a:bodyPr spcFirstLastPara="1" wrap="square" lIns="90000" tIns="46800" rIns="90000" bIns="46800" anchor="t" anchorCtr="0">
            <a:noAutofit/>
          </a:bodyPr>
          <a:lstStyle>
            <a:lvl1pPr marL="457200" lvl="0" indent="-323850" algn="l" rtl="0">
              <a:lnSpc>
                <a:spcPct val="90000"/>
              </a:lnSpc>
              <a:spcBef>
                <a:spcPts val="1000"/>
              </a:spcBef>
              <a:spcAft>
                <a:spcPts val="0"/>
              </a:spcAft>
              <a:buClr>
                <a:schemeClr val="dk1"/>
              </a:buClr>
              <a:buSzPts val="1500"/>
              <a:buChar char="•"/>
              <a:defRPr sz="1500">
                <a:latin typeface="Arial"/>
                <a:ea typeface="Arial"/>
                <a:cs typeface="Arial"/>
                <a:sym typeface="Arial"/>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pic>
        <p:nvPicPr>
          <p:cNvPr id="502" name="Google Shape;502;p74"/>
          <p:cNvPicPr preferRelativeResize="0"/>
          <p:nvPr/>
        </p:nvPicPr>
        <p:blipFill rotWithShape="1">
          <a:blip r:embed="rId2">
            <a:alphaModFix/>
          </a:blip>
          <a:srcRect/>
          <a:stretch/>
        </p:blipFill>
        <p:spPr>
          <a:xfrm>
            <a:off x="11558374" y="344279"/>
            <a:ext cx="309006" cy="461773"/>
          </a:xfrm>
          <a:prstGeom prst="rect">
            <a:avLst/>
          </a:prstGeom>
          <a:noFill/>
          <a:ln>
            <a:noFill/>
          </a:ln>
        </p:spPr>
      </p:pic>
      <p:sp>
        <p:nvSpPr>
          <p:cNvPr id="503" name="Google Shape;503;p74"/>
          <p:cNvSpPr txBox="1">
            <a:spLocks noGrp="1"/>
          </p:cNvSpPr>
          <p:nvPr>
            <p:ph type="body" idx="3"/>
          </p:nvPr>
        </p:nvSpPr>
        <p:spPr>
          <a:xfrm>
            <a:off x="608342" y="5907431"/>
            <a:ext cx="10960200" cy="465000"/>
          </a:xfrm>
          <a:prstGeom prst="rect">
            <a:avLst/>
          </a:prstGeom>
          <a:solidFill>
            <a:schemeClr val="dk2"/>
          </a:solidFill>
          <a:ln>
            <a:noFill/>
          </a:ln>
        </p:spPr>
        <p:txBody>
          <a:bodyPr spcFirstLastPara="1" wrap="square" lIns="0" tIns="0" rIns="0" bIns="0" anchor="ctr" anchorCtr="0">
            <a:noAutofit/>
          </a:bodyPr>
          <a:lstStyle>
            <a:lvl1pPr marL="457200" lvl="0" indent="-228600" algn="ctr" rtl="0">
              <a:lnSpc>
                <a:spcPct val="90000"/>
              </a:lnSpc>
              <a:spcBef>
                <a:spcPts val="1000"/>
              </a:spcBef>
              <a:spcAft>
                <a:spcPts val="0"/>
              </a:spcAft>
              <a:buClr>
                <a:schemeClr val="lt1"/>
              </a:buClr>
              <a:buSzPts val="2400"/>
              <a:buNone/>
              <a:defRPr sz="2400" b="0">
                <a:solidFill>
                  <a:schemeClr val="lt1"/>
                </a:solidFill>
                <a:latin typeface="Arial"/>
                <a:ea typeface="Arial"/>
                <a:cs typeface="Arial"/>
                <a:sym typeface="Arial"/>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1_Titel und Inhalt">
  <p:cSld name="1_Titel und Inhalt">
    <p:spTree>
      <p:nvGrpSpPr>
        <p:cNvPr id="1" name="Shape 504"/>
        <p:cNvGrpSpPr/>
        <p:nvPr/>
      </p:nvGrpSpPr>
      <p:grpSpPr>
        <a:xfrm>
          <a:off x="0" y="0"/>
          <a:ext cx="0" cy="0"/>
          <a:chOff x="0" y="0"/>
          <a:chExt cx="0" cy="0"/>
        </a:xfrm>
      </p:grpSpPr>
      <p:sp>
        <p:nvSpPr>
          <p:cNvPr id="505" name="Google Shape;505;p75"/>
          <p:cNvSpPr txBox="1"/>
          <p:nvPr/>
        </p:nvSpPr>
        <p:spPr>
          <a:xfrm>
            <a:off x="8825245" y="6504875"/>
            <a:ext cx="2743200" cy="176400"/>
          </a:xfrm>
          <a:prstGeom prst="rect">
            <a:avLst/>
          </a:prstGeom>
          <a:noFill/>
          <a:ln>
            <a:noFill/>
          </a:ln>
        </p:spPr>
        <p:txBody>
          <a:bodyPr spcFirstLastPara="1" wrap="square" lIns="0" tIns="0" rIns="0" bIns="0" anchor="t" anchorCtr="0">
            <a:noAutofit/>
          </a:bodyPr>
          <a:lstStyle/>
          <a:p>
            <a:pPr marL="0" marR="0" lvl="0" indent="0" algn="r" rtl="0">
              <a:spcBef>
                <a:spcPts val="0"/>
              </a:spcBef>
              <a:spcAft>
                <a:spcPts val="0"/>
              </a:spcAft>
              <a:buNone/>
            </a:pPr>
            <a:r>
              <a:rPr lang="de-DE" sz="1200">
                <a:solidFill>
                  <a:schemeClr val="lt2"/>
                </a:solidFill>
              </a:rPr>
              <a:t>28.02.2020</a:t>
            </a:r>
            <a:endParaRPr sz="1200">
              <a:solidFill>
                <a:schemeClr val="lt2"/>
              </a:solidFill>
              <a:latin typeface="Arial"/>
              <a:ea typeface="Arial"/>
              <a:cs typeface="Arial"/>
              <a:sym typeface="Arial"/>
            </a:endParaRPr>
          </a:p>
        </p:txBody>
      </p:sp>
      <p:sp>
        <p:nvSpPr>
          <p:cNvPr id="506" name="Google Shape;506;p75"/>
          <p:cNvSpPr txBox="1"/>
          <p:nvPr/>
        </p:nvSpPr>
        <p:spPr>
          <a:xfrm>
            <a:off x="1082928" y="6504875"/>
            <a:ext cx="4114800" cy="176400"/>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r>
              <a:rPr lang="de-DE" sz="1200">
                <a:solidFill>
                  <a:schemeClr val="lt2"/>
                </a:solidFill>
                <a:latin typeface="Arial"/>
                <a:ea typeface="Arial"/>
                <a:cs typeface="Arial"/>
                <a:sym typeface="Arial"/>
              </a:rPr>
              <a:t>German UPA e.V.</a:t>
            </a:r>
            <a:endParaRPr/>
          </a:p>
        </p:txBody>
      </p:sp>
      <p:sp>
        <p:nvSpPr>
          <p:cNvPr id="507" name="Google Shape;507;p75"/>
          <p:cNvSpPr txBox="1"/>
          <p:nvPr/>
        </p:nvSpPr>
        <p:spPr>
          <a:xfrm>
            <a:off x="591570" y="6504875"/>
            <a:ext cx="336300" cy="176400"/>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fld id="{00000000-1234-1234-1234-123412341234}" type="slidenum">
              <a:rPr lang="de-DE" sz="1200">
                <a:solidFill>
                  <a:schemeClr val="dk2"/>
                </a:solidFill>
                <a:latin typeface="Arial"/>
                <a:ea typeface="Arial"/>
                <a:cs typeface="Arial"/>
                <a:sym typeface="Arial"/>
              </a:rPr>
              <a:t>‹Nr.›</a:t>
            </a:fld>
            <a:endParaRPr sz="1200">
              <a:solidFill>
                <a:schemeClr val="dk2"/>
              </a:solidFill>
              <a:latin typeface="Arial"/>
              <a:ea typeface="Arial"/>
              <a:cs typeface="Arial"/>
              <a:sym typeface="Arial"/>
            </a:endParaRPr>
          </a:p>
        </p:txBody>
      </p:sp>
      <p:sp>
        <p:nvSpPr>
          <p:cNvPr id="508" name="Google Shape;508;p75"/>
          <p:cNvSpPr txBox="1">
            <a:spLocks noGrp="1"/>
          </p:cNvSpPr>
          <p:nvPr>
            <p:ph type="body" idx="1"/>
          </p:nvPr>
        </p:nvSpPr>
        <p:spPr>
          <a:xfrm>
            <a:off x="608345" y="846465"/>
            <a:ext cx="8280300" cy="360300"/>
          </a:xfrm>
          <a:prstGeom prst="rect">
            <a:avLst/>
          </a:prstGeom>
          <a:noFill/>
          <a:ln>
            <a:noFill/>
          </a:ln>
        </p:spPr>
        <p:txBody>
          <a:bodyPr spcFirstLastPara="1" wrap="square" lIns="0" tIns="0" rIns="0" bIns="0" anchor="t" anchorCtr="0">
            <a:noAutofit/>
          </a:bodyPr>
          <a:lstStyle>
            <a:lvl1pPr marL="457200" lvl="0" indent="-228600" algn="l" rtl="0">
              <a:lnSpc>
                <a:spcPct val="90000"/>
              </a:lnSpc>
              <a:spcBef>
                <a:spcPts val="1000"/>
              </a:spcBef>
              <a:spcAft>
                <a:spcPts val="0"/>
              </a:spcAft>
              <a:buClr>
                <a:schemeClr val="dk1"/>
              </a:buClr>
              <a:buSzPts val="2600"/>
              <a:buNone/>
              <a:defRPr sz="2600" b="1">
                <a:latin typeface="Arial"/>
                <a:ea typeface="Arial"/>
                <a:cs typeface="Arial"/>
                <a:sym typeface="Arial"/>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509" name="Google Shape;509;p75"/>
          <p:cNvSpPr/>
          <p:nvPr/>
        </p:nvSpPr>
        <p:spPr>
          <a:xfrm>
            <a:off x="608345" y="601625"/>
            <a:ext cx="3072300" cy="48000"/>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3200">
              <a:solidFill>
                <a:schemeClr val="lt1"/>
              </a:solidFill>
              <a:latin typeface="Calibri"/>
              <a:ea typeface="Calibri"/>
              <a:cs typeface="Calibri"/>
              <a:sym typeface="Calibri"/>
            </a:endParaRPr>
          </a:p>
        </p:txBody>
      </p:sp>
      <p:sp>
        <p:nvSpPr>
          <p:cNvPr id="510" name="Google Shape;510;p75"/>
          <p:cNvSpPr txBox="1">
            <a:spLocks noGrp="1"/>
          </p:cNvSpPr>
          <p:nvPr>
            <p:ph type="body" idx="2"/>
          </p:nvPr>
        </p:nvSpPr>
        <p:spPr>
          <a:xfrm>
            <a:off x="608342" y="1632857"/>
            <a:ext cx="10960200" cy="4027800"/>
          </a:xfrm>
          <a:prstGeom prst="rect">
            <a:avLst/>
          </a:prstGeom>
          <a:noFill/>
          <a:ln>
            <a:noFill/>
          </a:ln>
        </p:spPr>
        <p:txBody>
          <a:bodyPr spcFirstLastPara="1" wrap="square" lIns="90000" tIns="46800" rIns="90000" bIns="46800" anchor="t" anchorCtr="0">
            <a:noAutofit/>
          </a:bodyPr>
          <a:lstStyle>
            <a:lvl1pPr marL="457200" lvl="0" indent="-342900" algn="l" rtl="0">
              <a:lnSpc>
                <a:spcPct val="90000"/>
              </a:lnSpc>
              <a:spcBef>
                <a:spcPts val="1000"/>
              </a:spcBef>
              <a:spcAft>
                <a:spcPts val="0"/>
              </a:spcAft>
              <a:buClr>
                <a:schemeClr val="dk1"/>
              </a:buClr>
              <a:buSzPts val="1800"/>
              <a:buChar char="•"/>
              <a:defRPr sz="1800">
                <a:latin typeface="Arial"/>
                <a:ea typeface="Arial"/>
                <a:cs typeface="Arial"/>
                <a:sym typeface="Arial"/>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pic>
        <p:nvPicPr>
          <p:cNvPr id="511" name="Google Shape;511;p75"/>
          <p:cNvPicPr preferRelativeResize="0"/>
          <p:nvPr/>
        </p:nvPicPr>
        <p:blipFill rotWithShape="1">
          <a:blip r:embed="rId2">
            <a:alphaModFix/>
          </a:blip>
          <a:srcRect/>
          <a:stretch/>
        </p:blipFill>
        <p:spPr>
          <a:xfrm>
            <a:off x="11558374" y="344279"/>
            <a:ext cx="309006" cy="461773"/>
          </a:xfrm>
          <a:prstGeom prst="rect">
            <a:avLst/>
          </a:prstGeom>
          <a:noFill/>
          <a:ln>
            <a:noFill/>
          </a:ln>
        </p:spPr>
      </p:pic>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Titel und vertikaler Text">
  <p:cSld name="Titel und vertikaler Text">
    <p:spTree>
      <p:nvGrpSpPr>
        <p:cNvPr id="1" name="Shape 512"/>
        <p:cNvGrpSpPr/>
        <p:nvPr/>
      </p:nvGrpSpPr>
      <p:grpSpPr>
        <a:xfrm>
          <a:off x="0" y="0"/>
          <a:ext cx="0" cy="0"/>
          <a:chOff x="0" y="0"/>
          <a:chExt cx="0" cy="0"/>
        </a:xfrm>
      </p:grpSpPr>
      <p:sp>
        <p:nvSpPr>
          <p:cNvPr id="513" name="Google Shape;513;p76"/>
          <p:cNvSpPr txBox="1">
            <a:spLocks noGrp="1"/>
          </p:cNvSpPr>
          <p:nvPr>
            <p:ph type="body" idx="1"/>
          </p:nvPr>
        </p:nvSpPr>
        <p:spPr>
          <a:xfrm>
            <a:off x="0" y="0"/>
            <a:ext cx="12193500" cy="412800"/>
          </a:xfrm>
          <a:prstGeom prst="rect">
            <a:avLst/>
          </a:prstGeom>
          <a:solidFill>
            <a:schemeClr val="dk1"/>
          </a:solidFill>
          <a:ln>
            <a:noFill/>
          </a:ln>
        </p:spPr>
        <p:txBody>
          <a:bodyPr spcFirstLastPara="1" wrap="square" lIns="90000" tIns="61200" rIns="90000" bIns="0" anchor="t" anchorCtr="0">
            <a:noAutofit/>
          </a:bodyPr>
          <a:lstStyle>
            <a:lvl1pPr marL="457200" lvl="0" indent="-228600" algn="l" rtl="0">
              <a:lnSpc>
                <a:spcPct val="90000"/>
              </a:lnSpc>
              <a:spcBef>
                <a:spcPts val="1000"/>
              </a:spcBef>
              <a:spcAft>
                <a:spcPts val="0"/>
              </a:spcAft>
              <a:buClr>
                <a:schemeClr val="lt1"/>
              </a:buClr>
              <a:buSzPts val="1600"/>
              <a:buFont typeface="Arial"/>
              <a:buNone/>
              <a:defRPr sz="1600" b="1">
                <a:solidFill>
                  <a:schemeClr val="lt1"/>
                </a:solidFill>
                <a:latin typeface="Arial"/>
                <a:ea typeface="Arial"/>
                <a:cs typeface="Arial"/>
                <a:sym typeface="Arial"/>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514" name="Google Shape;514;p76"/>
          <p:cNvSpPr txBox="1">
            <a:spLocks noGrp="1"/>
          </p:cNvSpPr>
          <p:nvPr>
            <p:ph type="dt" idx="10"/>
          </p:nvPr>
        </p:nvSpPr>
        <p:spPr>
          <a:xfrm>
            <a:off x="9187754" y="6498114"/>
            <a:ext cx="2743200" cy="176400"/>
          </a:xfrm>
          <a:prstGeom prst="rect">
            <a:avLst/>
          </a:prstGeom>
          <a:noFill/>
          <a:ln>
            <a:noFill/>
          </a:ln>
        </p:spPr>
        <p:txBody>
          <a:bodyPr spcFirstLastPara="1" wrap="square" lIns="0" tIns="0" rIns="0" bIns="0" anchor="t" anchorCtr="0">
            <a:noAutofit/>
          </a:bodyPr>
          <a:lstStyle>
            <a:lvl1pPr marR="0" lvl="0" algn="r" rtl="0">
              <a:spcBef>
                <a:spcPts val="0"/>
              </a:spcBef>
              <a:spcAft>
                <a:spcPts val="0"/>
              </a:spcAft>
              <a:buSzPts val="1400"/>
              <a:buNone/>
              <a:defRPr sz="12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15" name="Google Shape;515;p76"/>
          <p:cNvSpPr/>
          <p:nvPr/>
        </p:nvSpPr>
        <p:spPr>
          <a:xfrm>
            <a:off x="8293837" y="413925"/>
            <a:ext cx="3899700" cy="6444000"/>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3200">
              <a:solidFill>
                <a:schemeClr val="lt1"/>
              </a:solidFill>
              <a:latin typeface="Calibri"/>
              <a:ea typeface="Calibri"/>
              <a:cs typeface="Calibri"/>
              <a:sym typeface="Calibri"/>
            </a:endParaRPr>
          </a:p>
        </p:txBody>
      </p:sp>
      <p:sp>
        <p:nvSpPr>
          <p:cNvPr id="516" name="Google Shape;516;p76"/>
          <p:cNvSpPr txBox="1"/>
          <p:nvPr/>
        </p:nvSpPr>
        <p:spPr>
          <a:xfrm>
            <a:off x="1082928" y="6504875"/>
            <a:ext cx="4114800" cy="176400"/>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r>
              <a:rPr lang="de-DE" sz="1200">
                <a:solidFill>
                  <a:schemeClr val="lt2"/>
                </a:solidFill>
                <a:latin typeface="Arial"/>
                <a:ea typeface="Arial"/>
                <a:cs typeface="Arial"/>
                <a:sym typeface="Arial"/>
              </a:rPr>
              <a:t>German UPA e.V.</a:t>
            </a:r>
            <a:endParaRPr/>
          </a:p>
        </p:txBody>
      </p:sp>
      <p:sp>
        <p:nvSpPr>
          <p:cNvPr id="517" name="Google Shape;517;p76"/>
          <p:cNvSpPr txBox="1"/>
          <p:nvPr/>
        </p:nvSpPr>
        <p:spPr>
          <a:xfrm>
            <a:off x="591570" y="6504875"/>
            <a:ext cx="336300" cy="176400"/>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fld id="{00000000-1234-1234-1234-123412341234}" type="slidenum">
              <a:rPr lang="de-DE" sz="1200">
                <a:solidFill>
                  <a:schemeClr val="dk2"/>
                </a:solidFill>
                <a:latin typeface="Arial"/>
                <a:ea typeface="Arial"/>
                <a:cs typeface="Arial"/>
                <a:sym typeface="Arial"/>
              </a:rPr>
              <a:t>‹Nr.›</a:t>
            </a:fld>
            <a:endParaRPr sz="1200">
              <a:solidFill>
                <a:schemeClr val="dk2"/>
              </a:solidFill>
              <a:latin typeface="Arial"/>
              <a:ea typeface="Arial"/>
              <a:cs typeface="Arial"/>
              <a:sym typeface="Arial"/>
            </a:endParaRPr>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Bild mit Überschrift">
  <p:cSld name="Bild mit Überschrift">
    <p:spTree>
      <p:nvGrpSpPr>
        <p:cNvPr id="1" name="Shape 518"/>
        <p:cNvGrpSpPr/>
        <p:nvPr/>
      </p:nvGrpSpPr>
      <p:grpSpPr>
        <a:xfrm>
          <a:off x="0" y="0"/>
          <a:ext cx="0" cy="0"/>
          <a:chOff x="0" y="0"/>
          <a:chExt cx="0" cy="0"/>
        </a:xfrm>
      </p:grpSpPr>
      <p:sp>
        <p:nvSpPr>
          <p:cNvPr id="519" name="Google Shape;519;p77"/>
          <p:cNvSpPr txBox="1">
            <a:spLocks noGrp="1"/>
          </p:cNvSpPr>
          <p:nvPr>
            <p:ph type="body" idx="1"/>
          </p:nvPr>
        </p:nvSpPr>
        <p:spPr>
          <a:xfrm>
            <a:off x="0" y="0"/>
            <a:ext cx="12193500" cy="412800"/>
          </a:xfrm>
          <a:prstGeom prst="rect">
            <a:avLst/>
          </a:prstGeom>
          <a:solidFill>
            <a:schemeClr val="dk1"/>
          </a:solidFill>
          <a:ln>
            <a:noFill/>
          </a:ln>
        </p:spPr>
        <p:txBody>
          <a:bodyPr spcFirstLastPara="1" wrap="square" lIns="90000" tIns="61200" rIns="90000" bIns="0" anchor="ctr" anchorCtr="0">
            <a:noAutofit/>
          </a:bodyPr>
          <a:lstStyle>
            <a:lvl1pPr marL="457200" lvl="0" indent="-228600" algn="l" rtl="0">
              <a:lnSpc>
                <a:spcPct val="90000"/>
              </a:lnSpc>
              <a:spcBef>
                <a:spcPts val="1000"/>
              </a:spcBef>
              <a:spcAft>
                <a:spcPts val="0"/>
              </a:spcAft>
              <a:buClr>
                <a:schemeClr val="lt1"/>
              </a:buClr>
              <a:buSzPts val="1600"/>
              <a:buFont typeface="Arial"/>
              <a:buNone/>
              <a:defRPr sz="1600" b="1">
                <a:solidFill>
                  <a:schemeClr val="lt1"/>
                </a:solidFill>
                <a:latin typeface="Arial"/>
                <a:ea typeface="Arial"/>
                <a:cs typeface="Arial"/>
                <a:sym typeface="Arial"/>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520" name="Google Shape;520;p77"/>
          <p:cNvSpPr txBox="1"/>
          <p:nvPr/>
        </p:nvSpPr>
        <p:spPr>
          <a:xfrm>
            <a:off x="8825245" y="6504875"/>
            <a:ext cx="2743200" cy="176400"/>
          </a:xfrm>
          <a:prstGeom prst="rect">
            <a:avLst/>
          </a:prstGeom>
          <a:noFill/>
          <a:ln>
            <a:noFill/>
          </a:ln>
        </p:spPr>
        <p:txBody>
          <a:bodyPr spcFirstLastPara="1" wrap="square" lIns="0" tIns="0" rIns="0" bIns="0" anchor="t" anchorCtr="0">
            <a:noAutofit/>
          </a:bodyPr>
          <a:lstStyle/>
          <a:p>
            <a:pPr marL="0" marR="0" lvl="0" indent="0" algn="r" rtl="0">
              <a:spcBef>
                <a:spcPts val="0"/>
              </a:spcBef>
              <a:spcAft>
                <a:spcPts val="0"/>
              </a:spcAft>
              <a:buNone/>
            </a:pPr>
            <a:r>
              <a:rPr lang="de-DE" sz="1200">
                <a:solidFill>
                  <a:schemeClr val="lt2"/>
                </a:solidFill>
              </a:rPr>
              <a:t>28.02.2020</a:t>
            </a:r>
            <a:endParaRPr sz="1200">
              <a:solidFill>
                <a:schemeClr val="lt2"/>
              </a:solidFill>
              <a:latin typeface="Arial"/>
              <a:ea typeface="Arial"/>
              <a:cs typeface="Arial"/>
              <a:sym typeface="Arial"/>
            </a:endParaRPr>
          </a:p>
        </p:txBody>
      </p:sp>
      <p:sp>
        <p:nvSpPr>
          <p:cNvPr id="521" name="Google Shape;521;p77"/>
          <p:cNvSpPr txBox="1"/>
          <p:nvPr/>
        </p:nvSpPr>
        <p:spPr>
          <a:xfrm>
            <a:off x="1082928" y="6504875"/>
            <a:ext cx="4114800" cy="176400"/>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r>
              <a:rPr lang="de-DE" sz="1200">
                <a:solidFill>
                  <a:schemeClr val="lt2"/>
                </a:solidFill>
                <a:latin typeface="Arial"/>
                <a:ea typeface="Arial"/>
                <a:cs typeface="Arial"/>
                <a:sym typeface="Arial"/>
              </a:rPr>
              <a:t>German UPA e.V.</a:t>
            </a:r>
            <a:endParaRPr/>
          </a:p>
        </p:txBody>
      </p:sp>
      <p:sp>
        <p:nvSpPr>
          <p:cNvPr id="522" name="Google Shape;522;p77"/>
          <p:cNvSpPr txBox="1"/>
          <p:nvPr/>
        </p:nvSpPr>
        <p:spPr>
          <a:xfrm>
            <a:off x="591570" y="6504875"/>
            <a:ext cx="336300" cy="176400"/>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fld id="{00000000-1234-1234-1234-123412341234}" type="slidenum">
              <a:rPr lang="de-DE" sz="1200">
                <a:solidFill>
                  <a:schemeClr val="dk2"/>
                </a:solidFill>
                <a:latin typeface="Arial"/>
                <a:ea typeface="Arial"/>
                <a:cs typeface="Arial"/>
                <a:sym typeface="Arial"/>
              </a:rPr>
              <a:t>‹Nr.›</a:t>
            </a:fld>
            <a:endParaRPr sz="1200">
              <a:solidFill>
                <a:schemeClr val="dk2"/>
              </a:solidFill>
              <a:latin typeface="Arial"/>
              <a:ea typeface="Arial"/>
              <a:cs typeface="Arial"/>
              <a:sym typeface="Arial"/>
            </a:endParaRPr>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15_Benutzerdefiniertes Layout">
  <p:cSld name="15_Benutzerdefiniertes Layout">
    <p:spTree>
      <p:nvGrpSpPr>
        <p:cNvPr id="1" name="Shape 523"/>
        <p:cNvGrpSpPr/>
        <p:nvPr/>
      </p:nvGrpSpPr>
      <p:grpSpPr>
        <a:xfrm>
          <a:off x="0" y="0"/>
          <a:ext cx="0" cy="0"/>
          <a:chOff x="0" y="0"/>
          <a:chExt cx="0" cy="0"/>
        </a:xfrm>
      </p:grpSpPr>
      <p:pic>
        <p:nvPicPr>
          <p:cNvPr id="524" name="Google Shape;524;p78"/>
          <p:cNvPicPr preferRelativeResize="0"/>
          <p:nvPr/>
        </p:nvPicPr>
        <p:blipFill rotWithShape="1">
          <a:blip r:embed="rId2">
            <a:alphaModFix/>
          </a:blip>
          <a:srcRect/>
          <a:stretch/>
        </p:blipFill>
        <p:spPr>
          <a:xfrm>
            <a:off x="11558374" y="344279"/>
            <a:ext cx="309006" cy="461773"/>
          </a:xfrm>
          <a:prstGeom prst="rect">
            <a:avLst/>
          </a:prstGeom>
          <a:noFill/>
          <a:ln>
            <a:noFill/>
          </a:ln>
        </p:spPr>
      </p:pic>
      <p:sp>
        <p:nvSpPr>
          <p:cNvPr id="525" name="Google Shape;525;p78"/>
          <p:cNvSpPr txBox="1"/>
          <p:nvPr/>
        </p:nvSpPr>
        <p:spPr>
          <a:xfrm>
            <a:off x="8825245" y="6504875"/>
            <a:ext cx="2743200" cy="176400"/>
          </a:xfrm>
          <a:prstGeom prst="rect">
            <a:avLst/>
          </a:prstGeom>
          <a:noFill/>
          <a:ln>
            <a:noFill/>
          </a:ln>
        </p:spPr>
        <p:txBody>
          <a:bodyPr spcFirstLastPara="1" wrap="square" lIns="0" tIns="0" rIns="0" bIns="0" anchor="t" anchorCtr="0">
            <a:noAutofit/>
          </a:bodyPr>
          <a:lstStyle/>
          <a:p>
            <a:pPr marL="0" marR="0" lvl="0" indent="0" algn="r" rtl="0">
              <a:spcBef>
                <a:spcPts val="0"/>
              </a:spcBef>
              <a:spcAft>
                <a:spcPts val="0"/>
              </a:spcAft>
              <a:buNone/>
            </a:pPr>
            <a:r>
              <a:rPr lang="de-DE" sz="1200">
                <a:solidFill>
                  <a:schemeClr val="lt2"/>
                </a:solidFill>
              </a:rPr>
              <a:t>28.02.2020</a:t>
            </a:r>
            <a:endParaRPr sz="1200">
              <a:solidFill>
                <a:schemeClr val="lt2"/>
              </a:solidFill>
              <a:latin typeface="Arial"/>
              <a:ea typeface="Arial"/>
              <a:cs typeface="Arial"/>
              <a:sym typeface="Arial"/>
            </a:endParaRPr>
          </a:p>
        </p:txBody>
      </p:sp>
      <p:sp>
        <p:nvSpPr>
          <p:cNvPr id="526" name="Google Shape;526;p78"/>
          <p:cNvSpPr txBox="1"/>
          <p:nvPr/>
        </p:nvSpPr>
        <p:spPr>
          <a:xfrm>
            <a:off x="1082928" y="6504875"/>
            <a:ext cx="4114800" cy="176400"/>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r>
              <a:rPr lang="de-DE" sz="1200">
                <a:solidFill>
                  <a:schemeClr val="lt2"/>
                </a:solidFill>
                <a:latin typeface="Arial"/>
                <a:ea typeface="Arial"/>
                <a:cs typeface="Arial"/>
                <a:sym typeface="Arial"/>
              </a:rPr>
              <a:t>German UPA e.V.</a:t>
            </a:r>
            <a:endParaRPr/>
          </a:p>
        </p:txBody>
      </p:sp>
      <p:sp>
        <p:nvSpPr>
          <p:cNvPr id="527" name="Google Shape;527;p78"/>
          <p:cNvSpPr txBox="1"/>
          <p:nvPr/>
        </p:nvSpPr>
        <p:spPr>
          <a:xfrm>
            <a:off x="591570" y="6504875"/>
            <a:ext cx="336300" cy="176400"/>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fld id="{00000000-1234-1234-1234-123412341234}" type="slidenum">
              <a:rPr lang="de-DE" sz="1200">
                <a:solidFill>
                  <a:schemeClr val="dk2"/>
                </a:solidFill>
                <a:latin typeface="Arial"/>
                <a:ea typeface="Arial"/>
                <a:cs typeface="Arial"/>
                <a:sym typeface="Arial"/>
              </a:rPr>
              <a:t>‹Nr.›</a:t>
            </a:fld>
            <a:endParaRPr sz="1200">
              <a:solidFill>
                <a:schemeClr val="dk2"/>
              </a:solidFill>
              <a:latin typeface="Arial"/>
              <a:ea typeface="Arial"/>
              <a:cs typeface="Arial"/>
              <a:sym typeface="Arial"/>
            </a:endParaRPr>
          </a:p>
        </p:txBody>
      </p:sp>
      <p:sp>
        <p:nvSpPr>
          <p:cNvPr id="528" name="Google Shape;528;p78"/>
          <p:cNvSpPr txBox="1">
            <a:spLocks noGrp="1"/>
          </p:cNvSpPr>
          <p:nvPr>
            <p:ph type="body" idx="1"/>
          </p:nvPr>
        </p:nvSpPr>
        <p:spPr>
          <a:xfrm>
            <a:off x="608345" y="846465"/>
            <a:ext cx="8280300" cy="360300"/>
          </a:xfrm>
          <a:prstGeom prst="rect">
            <a:avLst/>
          </a:prstGeom>
          <a:noFill/>
          <a:ln>
            <a:noFill/>
          </a:ln>
        </p:spPr>
        <p:txBody>
          <a:bodyPr spcFirstLastPara="1" wrap="square" lIns="0" tIns="0" rIns="0" bIns="0" anchor="t" anchorCtr="0">
            <a:noAutofit/>
          </a:bodyPr>
          <a:lstStyle>
            <a:lvl1pPr marL="457200" lvl="0" indent="-228600" algn="l" rtl="0">
              <a:lnSpc>
                <a:spcPct val="90000"/>
              </a:lnSpc>
              <a:spcBef>
                <a:spcPts val="1000"/>
              </a:spcBef>
              <a:spcAft>
                <a:spcPts val="0"/>
              </a:spcAft>
              <a:buClr>
                <a:schemeClr val="dk1"/>
              </a:buClr>
              <a:buSzPts val="2600"/>
              <a:buNone/>
              <a:defRPr sz="2600" b="1">
                <a:latin typeface="Arial"/>
                <a:ea typeface="Arial"/>
                <a:cs typeface="Arial"/>
                <a:sym typeface="Arial"/>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529" name="Google Shape;529;p78"/>
          <p:cNvSpPr/>
          <p:nvPr/>
        </p:nvSpPr>
        <p:spPr>
          <a:xfrm>
            <a:off x="608345" y="601625"/>
            <a:ext cx="3072300" cy="48000"/>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3200">
              <a:solidFill>
                <a:schemeClr val="lt1"/>
              </a:solidFill>
              <a:latin typeface="Calibri"/>
              <a:ea typeface="Calibri"/>
              <a:cs typeface="Calibri"/>
              <a:sym typeface="Calibri"/>
            </a:endParaRPr>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1_Nur Titel">
  <p:cSld name="1_Nur Titel">
    <p:spTree>
      <p:nvGrpSpPr>
        <p:cNvPr id="1" name="Shape 530"/>
        <p:cNvGrpSpPr/>
        <p:nvPr/>
      </p:nvGrpSpPr>
      <p:grpSpPr>
        <a:xfrm>
          <a:off x="0" y="0"/>
          <a:ext cx="0" cy="0"/>
          <a:chOff x="0" y="0"/>
          <a:chExt cx="0" cy="0"/>
        </a:xfrm>
      </p:grpSpPr>
      <p:sp>
        <p:nvSpPr>
          <p:cNvPr id="531" name="Google Shape;531;p79"/>
          <p:cNvSpPr txBox="1"/>
          <p:nvPr/>
        </p:nvSpPr>
        <p:spPr>
          <a:xfrm>
            <a:off x="8825245" y="6504875"/>
            <a:ext cx="2743200" cy="176400"/>
          </a:xfrm>
          <a:prstGeom prst="rect">
            <a:avLst/>
          </a:prstGeom>
          <a:noFill/>
          <a:ln>
            <a:noFill/>
          </a:ln>
        </p:spPr>
        <p:txBody>
          <a:bodyPr spcFirstLastPara="1" wrap="square" lIns="0" tIns="0" rIns="0" bIns="0" anchor="t" anchorCtr="0">
            <a:noAutofit/>
          </a:bodyPr>
          <a:lstStyle/>
          <a:p>
            <a:pPr marL="0" marR="0" lvl="0" indent="0" algn="r" rtl="0">
              <a:spcBef>
                <a:spcPts val="0"/>
              </a:spcBef>
              <a:spcAft>
                <a:spcPts val="0"/>
              </a:spcAft>
              <a:buNone/>
            </a:pPr>
            <a:r>
              <a:rPr lang="de-DE" sz="1200">
                <a:solidFill>
                  <a:schemeClr val="lt2"/>
                </a:solidFill>
              </a:rPr>
              <a:t>28.02.2020</a:t>
            </a:r>
            <a:endParaRPr sz="1200">
              <a:solidFill>
                <a:schemeClr val="lt2"/>
              </a:solidFill>
              <a:latin typeface="Arial"/>
              <a:ea typeface="Arial"/>
              <a:cs typeface="Arial"/>
              <a:sym typeface="Arial"/>
            </a:endParaRPr>
          </a:p>
        </p:txBody>
      </p:sp>
      <p:sp>
        <p:nvSpPr>
          <p:cNvPr id="532" name="Google Shape;532;p79"/>
          <p:cNvSpPr txBox="1"/>
          <p:nvPr/>
        </p:nvSpPr>
        <p:spPr>
          <a:xfrm>
            <a:off x="1082928" y="6504875"/>
            <a:ext cx="4114800" cy="176400"/>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r>
              <a:rPr lang="de-DE" sz="1200">
                <a:solidFill>
                  <a:schemeClr val="lt2"/>
                </a:solidFill>
                <a:latin typeface="Arial"/>
                <a:ea typeface="Arial"/>
                <a:cs typeface="Arial"/>
                <a:sym typeface="Arial"/>
              </a:rPr>
              <a:t>German UPA e.V.</a:t>
            </a:r>
            <a:endParaRPr/>
          </a:p>
        </p:txBody>
      </p:sp>
      <p:sp>
        <p:nvSpPr>
          <p:cNvPr id="533" name="Google Shape;533;p79"/>
          <p:cNvSpPr txBox="1"/>
          <p:nvPr/>
        </p:nvSpPr>
        <p:spPr>
          <a:xfrm>
            <a:off x="591570" y="6504875"/>
            <a:ext cx="336300" cy="176400"/>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fld id="{00000000-1234-1234-1234-123412341234}" type="slidenum">
              <a:rPr lang="de-DE" sz="1200">
                <a:solidFill>
                  <a:schemeClr val="dk2"/>
                </a:solidFill>
                <a:latin typeface="Arial"/>
                <a:ea typeface="Arial"/>
                <a:cs typeface="Arial"/>
                <a:sym typeface="Arial"/>
              </a:rPr>
              <a:t>‹Nr.›</a:t>
            </a:fld>
            <a:endParaRPr sz="1200">
              <a:solidFill>
                <a:schemeClr val="dk2"/>
              </a:solidFill>
              <a:latin typeface="Arial"/>
              <a:ea typeface="Arial"/>
              <a:cs typeface="Arial"/>
              <a:sym typeface="Arial"/>
            </a:endParaRPr>
          </a:p>
        </p:txBody>
      </p:sp>
      <p:pic>
        <p:nvPicPr>
          <p:cNvPr id="534" name="Google Shape;534;p79"/>
          <p:cNvPicPr preferRelativeResize="0"/>
          <p:nvPr/>
        </p:nvPicPr>
        <p:blipFill rotWithShape="1">
          <a:blip r:embed="rId2">
            <a:alphaModFix/>
          </a:blip>
          <a:srcRect/>
          <a:stretch/>
        </p:blipFill>
        <p:spPr>
          <a:xfrm>
            <a:off x="11558374" y="344279"/>
            <a:ext cx="309006" cy="461773"/>
          </a:xfrm>
          <a:prstGeom prst="rect">
            <a:avLst/>
          </a:prstGeom>
          <a:noFill/>
          <a:ln>
            <a:noFill/>
          </a:ln>
        </p:spPr>
      </p:pic>
      <p:sp>
        <p:nvSpPr>
          <p:cNvPr id="535" name="Google Shape;535;p79"/>
          <p:cNvSpPr txBox="1">
            <a:spLocks noGrp="1"/>
          </p:cNvSpPr>
          <p:nvPr>
            <p:ph type="body" idx="1"/>
          </p:nvPr>
        </p:nvSpPr>
        <p:spPr>
          <a:xfrm>
            <a:off x="608345" y="846465"/>
            <a:ext cx="8280300" cy="360300"/>
          </a:xfrm>
          <a:prstGeom prst="rect">
            <a:avLst/>
          </a:prstGeom>
          <a:noFill/>
          <a:ln>
            <a:noFill/>
          </a:ln>
        </p:spPr>
        <p:txBody>
          <a:bodyPr spcFirstLastPara="1" wrap="square" lIns="0" tIns="0" rIns="0" bIns="0" anchor="t" anchorCtr="0">
            <a:noAutofit/>
          </a:bodyPr>
          <a:lstStyle>
            <a:lvl1pPr marL="457200" lvl="0" indent="-228600" algn="l" rtl="0">
              <a:lnSpc>
                <a:spcPct val="90000"/>
              </a:lnSpc>
              <a:spcBef>
                <a:spcPts val="1000"/>
              </a:spcBef>
              <a:spcAft>
                <a:spcPts val="0"/>
              </a:spcAft>
              <a:buClr>
                <a:schemeClr val="dk1"/>
              </a:buClr>
              <a:buSzPts val="2600"/>
              <a:buNone/>
              <a:defRPr sz="2600" b="1">
                <a:latin typeface="Arial"/>
                <a:ea typeface="Arial"/>
                <a:cs typeface="Arial"/>
                <a:sym typeface="Arial"/>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536" name="Google Shape;536;p79"/>
          <p:cNvSpPr/>
          <p:nvPr/>
        </p:nvSpPr>
        <p:spPr>
          <a:xfrm>
            <a:off x="608345" y="601625"/>
            <a:ext cx="3072300" cy="48000"/>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3200">
              <a:solidFill>
                <a:schemeClr val="lt1"/>
              </a:solidFill>
              <a:latin typeface="Calibri"/>
              <a:ea typeface="Calibri"/>
              <a:cs typeface="Calibri"/>
              <a:sym typeface="Calibri"/>
            </a:endParaRPr>
          </a:p>
        </p:txBody>
      </p:sp>
      <p:sp>
        <p:nvSpPr>
          <p:cNvPr id="537" name="Google Shape;537;p79"/>
          <p:cNvSpPr txBox="1">
            <a:spLocks noGrp="1"/>
          </p:cNvSpPr>
          <p:nvPr>
            <p:ph type="body" idx="2"/>
          </p:nvPr>
        </p:nvSpPr>
        <p:spPr>
          <a:xfrm>
            <a:off x="608342" y="5907431"/>
            <a:ext cx="10960200" cy="465000"/>
          </a:xfrm>
          <a:prstGeom prst="rect">
            <a:avLst/>
          </a:prstGeom>
          <a:solidFill>
            <a:schemeClr val="dk2"/>
          </a:solidFill>
          <a:ln>
            <a:noFill/>
          </a:ln>
        </p:spPr>
        <p:txBody>
          <a:bodyPr spcFirstLastPara="1" wrap="square" lIns="0" tIns="0" rIns="0" bIns="0" anchor="ctr" anchorCtr="0">
            <a:noAutofit/>
          </a:bodyPr>
          <a:lstStyle>
            <a:lvl1pPr marL="457200" lvl="0" indent="-228600" algn="ctr" rtl="0">
              <a:lnSpc>
                <a:spcPct val="90000"/>
              </a:lnSpc>
              <a:spcBef>
                <a:spcPts val="1000"/>
              </a:spcBef>
              <a:spcAft>
                <a:spcPts val="0"/>
              </a:spcAft>
              <a:buClr>
                <a:schemeClr val="lt1"/>
              </a:buClr>
              <a:buSzPts val="2400"/>
              <a:buNone/>
              <a:defRPr sz="2400" b="0">
                <a:solidFill>
                  <a:schemeClr val="lt1"/>
                </a:solidFill>
                <a:latin typeface="Arial"/>
                <a:ea typeface="Arial"/>
                <a:cs typeface="Arial"/>
                <a:sym typeface="Arial"/>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Inhalt mit Überschrift">
  <p:cSld name="Inhalt mit Überschrift">
    <p:spTree>
      <p:nvGrpSpPr>
        <p:cNvPr id="1" name="Shape 538"/>
        <p:cNvGrpSpPr/>
        <p:nvPr/>
      </p:nvGrpSpPr>
      <p:grpSpPr>
        <a:xfrm>
          <a:off x="0" y="0"/>
          <a:ext cx="0" cy="0"/>
          <a:chOff x="0" y="0"/>
          <a:chExt cx="0" cy="0"/>
        </a:xfrm>
      </p:grpSpPr>
      <p:sp>
        <p:nvSpPr>
          <p:cNvPr id="539" name="Google Shape;539;p80"/>
          <p:cNvSpPr/>
          <p:nvPr/>
        </p:nvSpPr>
        <p:spPr>
          <a:xfrm>
            <a:off x="143011" y="142993"/>
            <a:ext cx="11903088" cy="6579105"/>
          </a:xfrm>
          <a:custGeom>
            <a:avLst/>
            <a:gdLst/>
            <a:ahLst/>
            <a:cxnLst/>
            <a:rect l="l" t="t" r="r" b="b"/>
            <a:pathLst>
              <a:path w="8641080" h="4608830" extrusionOk="0">
                <a:moveTo>
                  <a:pt x="0" y="0"/>
                </a:moveTo>
                <a:lnTo>
                  <a:pt x="8640958" y="0"/>
                </a:lnTo>
                <a:lnTo>
                  <a:pt x="8640958" y="4608510"/>
                </a:lnTo>
                <a:lnTo>
                  <a:pt x="0" y="4608510"/>
                </a:lnTo>
                <a:lnTo>
                  <a:pt x="0" y="0"/>
                </a:lnTo>
                <a:close/>
              </a:path>
            </a:pathLst>
          </a:custGeom>
          <a:solidFill>
            <a:schemeClr val="dk1"/>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3200">
              <a:solidFill>
                <a:schemeClr val="dk1"/>
              </a:solidFill>
              <a:latin typeface="Calibri"/>
              <a:ea typeface="Calibri"/>
              <a:cs typeface="Calibri"/>
              <a:sym typeface="Calibri"/>
            </a:endParaRPr>
          </a:p>
        </p:txBody>
      </p:sp>
      <p:sp>
        <p:nvSpPr>
          <p:cNvPr id="540" name="Google Shape;540;p80"/>
          <p:cNvSpPr txBox="1">
            <a:spLocks noGrp="1"/>
          </p:cNvSpPr>
          <p:nvPr>
            <p:ph type="body" idx="1"/>
          </p:nvPr>
        </p:nvSpPr>
        <p:spPr>
          <a:xfrm>
            <a:off x="1607384" y="2602105"/>
            <a:ext cx="8976900" cy="1230600"/>
          </a:xfrm>
          <a:prstGeom prst="rect">
            <a:avLst/>
          </a:prstGeom>
          <a:noFill/>
          <a:ln>
            <a:noFill/>
          </a:ln>
        </p:spPr>
        <p:txBody>
          <a:bodyPr spcFirstLastPara="1" wrap="square" lIns="0" tIns="0" rIns="0" bIns="0" anchor="t" anchorCtr="0">
            <a:noAutofit/>
          </a:bodyPr>
          <a:lstStyle>
            <a:lvl1pPr marL="457200" lvl="0" indent="-228600" algn="ctr" rtl="0">
              <a:lnSpc>
                <a:spcPct val="90000"/>
              </a:lnSpc>
              <a:spcBef>
                <a:spcPts val="1000"/>
              </a:spcBef>
              <a:spcAft>
                <a:spcPts val="0"/>
              </a:spcAft>
              <a:buClr>
                <a:schemeClr val="lt1"/>
              </a:buClr>
              <a:buSzPts val="6667"/>
              <a:buFont typeface="Arial"/>
              <a:buNone/>
              <a:defRPr sz="6667" b="1" i="0">
                <a:solidFill>
                  <a:schemeClr val="lt1"/>
                </a:solidFill>
                <a:latin typeface="Arial"/>
                <a:ea typeface="Arial"/>
                <a:cs typeface="Arial"/>
                <a:sym typeface="Arial"/>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541" name="Google Shape;541;p80"/>
          <p:cNvSpPr txBox="1">
            <a:spLocks noGrp="1"/>
          </p:cNvSpPr>
          <p:nvPr>
            <p:ph type="body" idx="2"/>
          </p:nvPr>
        </p:nvSpPr>
        <p:spPr>
          <a:xfrm>
            <a:off x="1607384" y="3916380"/>
            <a:ext cx="8976900" cy="1230600"/>
          </a:xfrm>
          <a:prstGeom prst="rect">
            <a:avLst/>
          </a:prstGeom>
          <a:noFill/>
          <a:ln>
            <a:noFill/>
          </a:ln>
        </p:spPr>
        <p:txBody>
          <a:bodyPr spcFirstLastPara="1" wrap="square" lIns="0" tIns="0" rIns="0" bIns="0" anchor="t" anchorCtr="0">
            <a:noAutofit/>
          </a:bodyPr>
          <a:lstStyle>
            <a:lvl1pPr marL="457200" lvl="0" indent="-228600" algn="ctr" rtl="0">
              <a:lnSpc>
                <a:spcPct val="90000"/>
              </a:lnSpc>
              <a:spcBef>
                <a:spcPts val="1000"/>
              </a:spcBef>
              <a:spcAft>
                <a:spcPts val="0"/>
              </a:spcAft>
              <a:buClr>
                <a:schemeClr val="lt1"/>
              </a:buClr>
              <a:buSzPts val="4000"/>
              <a:buFont typeface="Arial"/>
              <a:buNone/>
              <a:defRPr sz="4000" b="0" i="0">
                <a:solidFill>
                  <a:schemeClr val="lt1"/>
                </a:solidFill>
                <a:latin typeface="Arial"/>
                <a:ea typeface="Arial"/>
                <a:cs typeface="Arial"/>
                <a:sym typeface="Arial"/>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13_Benutzerdefiniertes Layout">
  <p:cSld name="13_Benutzerdefiniertes Layout">
    <p:spTree>
      <p:nvGrpSpPr>
        <p:cNvPr id="1" name="Shape 542"/>
        <p:cNvGrpSpPr/>
        <p:nvPr/>
      </p:nvGrpSpPr>
      <p:grpSpPr>
        <a:xfrm>
          <a:off x="0" y="0"/>
          <a:ext cx="0" cy="0"/>
          <a:chOff x="0" y="0"/>
          <a:chExt cx="0" cy="0"/>
        </a:xfrm>
      </p:grpSpPr>
      <p:pic>
        <p:nvPicPr>
          <p:cNvPr id="543" name="Google Shape;543;p81"/>
          <p:cNvPicPr preferRelativeResize="0"/>
          <p:nvPr/>
        </p:nvPicPr>
        <p:blipFill rotWithShape="1">
          <a:blip r:embed="rId2">
            <a:alphaModFix/>
          </a:blip>
          <a:srcRect/>
          <a:stretch/>
        </p:blipFill>
        <p:spPr>
          <a:xfrm>
            <a:off x="0" y="954"/>
            <a:ext cx="12192000" cy="6856092"/>
          </a:xfrm>
          <a:prstGeom prst="rect">
            <a:avLst/>
          </a:prstGeom>
          <a:noFill/>
          <a:ln>
            <a:noFill/>
          </a:ln>
        </p:spPr>
      </p:pic>
      <p:sp>
        <p:nvSpPr>
          <p:cNvPr id="544" name="Google Shape;544;p81"/>
          <p:cNvSpPr/>
          <p:nvPr/>
        </p:nvSpPr>
        <p:spPr>
          <a:xfrm>
            <a:off x="5842188" y="2538210"/>
            <a:ext cx="3072300" cy="4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3200">
              <a:solidFill>
                <a:schemeClr val="lt1"/>
              </a:solidFill>
              <a:latin typeface="Calibri"/>
              <a:ea typeface="Calibri"/>
              <a:cs typeface="Calibri"/>
              <a:sym typeface="Calibri"/>
            </a:endParaRPr>
          </a:p>
        </p:txBody>
      </p:sp>
      <p:pic>
        <p:nvPicPr>
          <p:cNvPr id="545" name="Google Shape;545;p81"/>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a:off x="485057" y="5424968"/>
            <a:ext cx="3205394" cy="993108"/>
          </a:xfrm>
          <a:prstGeom prst="rect">
            <a:avLst/>
          </a:prstGeom>
          <a:noFill/>
          <a:ln>
            <a:noFill/>
          </a:ln>
        </p:spPr>
      </p:pic>
      <p:sp>
        <p:nvSpPr>
          <p:cNvPr id="546" name="Google Shape;546;p81"/>
          <p:cNvSpPr txBox="1">
            <a:spLocks noGrp="1"/>
          </p:cNvSpPr>
          <p:nvPr>
            <p:ph type="body" idx="1"/>
          </p:nvPr>
        </p:nvSpPr>
        <p:spPr>
          <a:xfrm>
            <a:off x="5842188" y="2750968"/>
            <a:ext cx="5966700" cy="619200"/>
          </a:xfrm>
          <a:prstGeom prst="rect">
            <a:avLst/>
          </a:prstGeom>
          <a:noFill/>
          <a:ln>
            <a:noFill/>
          </a:ln>
        </p:spPr>
        <p:txBody>
          <a:bodyPr spcFirstLastPara="1" wrap="square" lIns="0" tIns="0" rIns="0" bIns="0" anchor="t" anchorCtr="0">
            <a:noAutofit/>
          </a:bodyPr>
          <a:lstStyle>
            <a:lvl1pPr marL="457200" lvl="0" indent="-228600" algn="l" rtl="0">
              <a:lnSpc>
                <a:spcPct val="90000"/>
              </a:lnSpc>
              <a:spcBef>
                <a:spcPts val="1000"/>
              </a:spcBef>
              <a:spcAft>
                <a:spcPts val="0"/>
              </a:spcAft>
              <a:buClr>
                <a:schemeClr val="lt1"/>
              </a:buClr>
              <a:buSzPts val="4267"/>
              <a:buFont typeface="Arial"/>
              <a:buNone/>
              <a:defRPr sz="4267" b="1" i="0" cap="none">
                <a:solidFill>
                  <a:schemeClr val="lt1"/>
                </a:solidFill>
                <a:latin typeface="Arial"/>
                <a:ea typeface="Arial"/>
                <a:cs typeface="Arial"/>
                <a:sym typeface="Arial"/>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547" name="Google Shape;547;p81"/>
          <p:cNvSpPr txBox="1">
            <a:spLocks noGrp="1"/>
          </p:cNvSpPr>
          <p:nvPr>
            <p:ph type="body" idx="2"/>
          </p:nvPr>
        </p:nvSpPr>
        <p:spPr>
          <a:xfrm>
            <a:off x="5842189" y="3499684"/>
            <a:ext cx="5966700" cy="514200"/>
          </a:xfrm>
          <a:prstGeom prst="rect">
            <a:avLst/>
          </a:prstGeom>
          <a:noFill/>
          <a:ln>
            <a:noFill/>
          </a:ln>
        </p:spPr>
        <p:txBody>
          <a:bodyPr spcFirstLastPara="1" wrap="square" lIns="0" tIns="0" rIns="0" bIns="0" anchor="t" anchorCtr="0">
            <a:noAutofit/>
          </a:bodyPr>
          <a:lstStyle>
            <a:lvl1pPr marL="457200" lvl="0" indent="-228600" algn="l" rtl="0">
              <a:lnSpc>
                <a:spcPct val="90000"/>
              </a:lnSpc>
              <a:spcBef>
                <a:spcPts val="1000"/>
              </a:spcBef>
              <a:spcAft>
                <a:spcPts val="0"/>
              </a:spcAft>
              <a:buClr>
                <a:srgbClr val="D8D8D8"/>
              </a:buClr>
              <a:buSzPts val="3200"/>
              <a:buFont typeface="Arial"/>
              <a:buNone/>
              <a:defRPr sz="3200" b="1" i="0">
                <a:solidFill>
                  <a:srgbClr val="D8D8D8"/>
                </a:solidFill>
                <a:latin typeface="Arial"/>
                <a:ea typeface="Arial"/>
                <a:cs typeface="Arial"/>
                <a:sym typeface="Arial"/>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8_Benutzerdefiniertes Layout">
  <p:cSld name="8_Benutzerdefiniertes Layout">
    <p:spTree>
      <p:nvGrpSpPr>
        <p:cNvPr id="1" name="Shape 548"/>
        <p:cNvGrpSpPr/>
        <p:nvPr/>
      </p:nvGrpSpPr>
      <p:grpSpPr>
        <a:xfrm>
          <a:off x="0" y="0"/>
          <a:ext cx="0" cy="0"/>
          <a:chOff x="0" y="0"/>
          <a:chExt cx="0" cy="0"/>
        </a:xfrm>
      </p:grpSpPr>
      <p:pic>
        <p:nvPicPr>
          <p:cNvPr id="549" name="Google Shape;549;p82"/>
          <p:cNvPicPr preferRelativeResize="0"/>
          <p:nvPr/>
        </p:nvPicPr>
        <p:blipFill rotWithShape="1">
          <a:blip r:embed="rId2">
            <a:alphaModFix/>
          </a:blip>
          <a:srcRect/>
          <a:stretch/>
        </p:blipFill>
        <p:spPr>
          <a:xfrm>
            <a:off x="678" y="0"/>
            <a:ext cx="12190642" cy="6857999"/>
          </a:xfrm>
          <a:prstGeom prst="rect">
            <a:avLst/>
          </a:prstGeom>
          <a:noFill/>
          <a:ln>
            <a:noFill/>
          </a:ln>
        </p:spPr>
      </p:pic>
      <p:sp>
        <p:nvSpPr>
          <p:cNvPr id="550" name="Google Shape;550;p82"/>
          <p:cNvSpPr/>
          <p:nvPr/>
        </p:nvSpPr>
        <p:spPr>
          <a:xfrm>
            <a:off x="5842188" y="2538210"/>
            <a:ext cx="3072300" cy="4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3200">
              <a:solidFill>
                <a:schemeClr val="lt1"/>
              </a:solidFill>
              <a:latin typeface="Calibri"/>
              <a:ea typeface="Calibri"/>
              <a:cs typeface="Calibri"/>
              <a:sym typeface="Calibri"/>
            </a:endParaRPr>
          </a:p>
        </p:txBody>
      </p:sp>
      <p:sp>
        <p:nvSpPr>
          <p:cNvPr id="551" name="Google Shape;551;p82"/>
          <p:cNvSpPr txBox="1">
            <a:spLocks noGrp="1"/>
          </p:cNvSpPr>
          <p:nvPr>
            <p:ph type="body" idx="1"/>
          </p:nvPr>
        </p:nvSpPr>
        <p:spPr>
          <a:xfrm>
            <a:off x="5842188" y="2750968"/>
            <a:ext cx="5966700" cy="619200"/>
          </a:xfrm>
          <a:prstGeom prst="rect">
            <a:avLst/>
          </a:prstGeom>
          <a:noFill/>
          <a:ln>
            <a:noFill/>
          </a:ln>
        </p:spPr>
        <p:txBody>
          <a:bodyPr spcFirstLastPara="1" wrap="square" lIns="0" tIns="0" rIns="0" bIns="0" anchor="t" anchorCtr="0">
            <a:noAutofit/>
          </a:bodyPr>
          <a:lstStyle>
            <a:lvl1pPr marL="457200" lvl="0" indent="-228600" algn="l" rtl="0">
              <a:lnSpc>
                <a:spcPct val="90000"/>
              </a:lnSpc>
              <a:spcBef>
                <a:spcPts val="1000"/>
              </a:spcBef>
              <a:spcAft>
                <a:spcPts val="0"/>
              </a:spcAft>
              <a:buClr>
                <a:schemeClr val="lt1"/>
              </a:buClr>
              <a:buSzPts val="4267"/>
              <a:buFont typeface="Arial"/>
              <a:buNone/>
              <a:defRPr sz="4267" b="1" i="0" cap="none">
                <a:solidFill>
                  <a:schemeClr val="lt1"/>
                </a:solidFill>
                <a:latin typeface="Arial"/>
                <a:ea typeface="Arial"/>
                <a:cs typeface="Arial"/>
                <a:sym typeface="Arial"/>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552" name="Google Shape;552;p82"/>
          <p:cNvSpPr txBox="1">
            <a:spLocks noGrp="1"/>
          </p:cNvSpPr>
          <p:nvPr>
            <p:ph type="body" idx="2"/>
          </p:nvPr>
        </p:nvSpPr>
        <p:spPr>
          <a:xfrm>
            <a:off x="5842189" y="3499684"/>
            <a:ext cx="5966700" cy="514200"/>
          </a:xfrm>
          <a:prstGeom prst="rect">
            <a:avLst/>
          </a:prstGeom>
          <a:noFill/>
          <a:ln>
            <a:noFill/>
          </a:ln>
        </p:spPr>
        <p:txBody>
          <a:bodyPr spcFirstLastPara="1" wrap="square" lIns="0" tIns="0" rIns="0" bIns="0" anchor="t" anchorCtr="0">
            <a:noAutofit/>
          </a:bodyPr>
          <a:lstStyle>
            <a:lvl1pPr marL="457200" lvl="0" indent="-228600" algn="l" rtl="0">
              <a:lnSpc>
                <a:spcPct val="90000"/>
              </a:lnSpc>
              <a:spcBef>
                <a:spcPts val="1000"/>
              </a:spcBef>
              <a:spcAft>
                <a:spcPts val="0"/>
              </a:spcAft>
              <a:buClr>
                <a:srgbClr val="D8D8D8"/>
              </a:buClr>
              <a:buSzPts val="3200"/>
              <a:buFont typeface="Arial"/>
              <a:buNone/>
              <a:defRPr sz="3200" b="1" i="0">
                <a:solidFill>
                  <a:srgbClr val="D8D8D8"/>
                </a:solidFill>
                <a:latin typeface="Arial"/>
                <a:ea typeface="Arial"/>
                <a:cs typeface="Arial"/>
                <a:sym typeface="Arial"/>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pic>
        <p:nvPicPr>
          <p:cNvPr id="553" name="Google Shape;553;p82"/>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a:off x="485057" y="5424968"/>
            <a:ext cx="3205394" cy="993108"/>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enutzerdefiniertes Layout">
  <p:cSld name="Benutzerdefiniertes Layout">
    <p:spTree>
      <p:nvGrpSpPr>
        <p:cNvPr id="1" name="Shape 61"/>
        <p:cNvGrpSpPr/>
        <p:nvPr/>
      </p:nvGrpSpPr>
      <p:grpSpPr>
        <a:xfrm>
          <a:off x="0" y="0"/>
          <a:ext cx="0" cy="0"/>
          <a:chOff x="0" y="0"/>
          <a:chExt cx="0" cy="0"/>
        </a:xfrm>
      </p:grpSpPr>
      <p:sp>
        <p:nvSpPr>
          <p:cNvPr id="62" name="Google Shape;62;p9"/>
          <p:cNvSpPr/>
          <p:nvPr/>
        </p:nvSpPr>
        <p:spPr>
          <a:xfrm>
            <a:off x="591570" y="1493929"/>
            <a:ext cx="11600430" cy="4413501"/>
          </a:xfrm>
          <a:prstGeom prst="rect">
            <a:avLst/>
          </a:prstGeom>
          <a:solidFill>
            <a:srgbClr val="F2F2F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63" name="Google Shape;63;p9"/>
          <p:cNvPicPr preferRelativeResize="0"/>
          <p:nvPr/>
        </p:nvPicPr>
        <p:blipFill rotWithShape="1">
          <a:blip r:embed="rId2">
            <a:alphaModFix/>
          </a:blip>
          <a:srcRect/>
          <a:stretch/>
        </p:blipFill>
        <p:spPr>
          <a:xfrm>
            <a:off x="11558374" y="344279"/>
            <a:ext cx="309006" cy="461773"/>
          </a:xfrm>
          <a:prstGeom prst="rect">
            <a:avLst/>
          </a:prstGeom>
          <a:noFill/>
          <a:ln>
            <a:noFill/>
          </a:ln>
        </p:spPr>
      </p:pic>
      <p:sp>
        <p:nvSpPr>
          <p:cNvPr id="64" name="Google Shape;64;p9"/>
          <p:cNvSpPr txBox="1"/>
          <p:nvPr/>
        </p:nvSpPr>
        <p:spPr>
          <a:xfrm>
            <a:off x="8825245" y="6504875"/>
            <a:ext cx="2743200" cy="176536"/>
          </a:xfrm>
          <a:prstGeom prst="rect">
            <a:avLst/>
          </a:prstGeom>
          <a:noFill/>
          <a:ln>
            <a:noFill/>
          </a:ln>
        </p:spPr>
        <p:txBody>
          <a:bodyPr spcFirstLastPara="1" wrap="square" lIns="0" tIns="0" rIns="0" bIns="0" anchor="t" anchorCtr="0">
            <a:noAutofit/>
          </a:bodyPr>
          <a:lstStyle/>
          <a:p>
            <a:pPr marL="0" lvl="0" indent="0" algn="r" rtl="0">
              <a:spcBef>
                <a:spcPts val="0"/>
              </a:spcBef>
              <a:spcAft>
                <a:spcPts val="0"/>
              </a:spcAft>
              <a:buClr>
                <a:schemeClr val="dk1"/>
              </a:buClr>
              <a:buFont typeface="Arial"/>
              <a:buNone/>
            </a:pPr>
            <a:r>
              <a:rPr lang="de-DE" sz="1200">
                <a:solidFill>
                  <a:schemeClr val="lt2"/>
                </a:solidFill>
              </a:rPr>
              <a:t>28.02.2020</a:t>
            </a:r>
            <a:endParaRPr sz="1200">
              <a:solidFill>
                <a:schemeClr val="lt2"/>
              </a:solidFill>
              <a:latin typeface="Arial"/>
              <a:ea typeface="Arial"/>
              <a:cs typeface="Arial"/>
              <a:sym typeface="Arial"/>
            </a:endParaRPr>
          </a:p>
        </p:txBody>
      </p:sp>
      <p:sp>
        <p:nvSpPr>
          <p:cNvPr id="65" name="Google Shape;65;p9"/>
          <p:cNvSpPr txBox="1"/>
          <p:nvPr/>
        </p:nvSpPr>
        <p:spPr>
          <a:xfrm>
            <a:off x="1082928" y="6504875"/>
            <a:ext cx="4114800" cy="176536"/>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r>
              <a:rPr lang="de-DE" sz="1200">
                <a:solidFill>
                  <a:schemeClr val="lt2"/>
                </a:solidFill>
                <a:latin typeface="Arial"/>
                <a:ea typeface="Arial"/>
                <a:cs typeface="Arial"/>
                <a:sym typeface="Arial"/>
              </a:rPr>
              <a:t>German UPA e.V.</a:t>
            </a:r>
            <a:endParaRPr/>
          </a:p>
        </p:txBody>
      </p:sp>
      <p:sp>
        <p:nvSpPr>
          <p:cNvPr id="66" name="Google Shape;66;p9"/>
          <p:cNvSpPr txBox="1"/>
          <p:nvPr/>
        </p:nvSpPr>
        <p:spPr>
          <a:xfrm>
            <a:off x="591570" y="6504875"/>
            <a:ext cx="336173" cy="176536"/>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fld id="{00000000-1234-1234-1234-123412341234}" type="slidenum">
              <a:rPr lang="de-DE" sz="1200">
                <a:solidFill>
                  <a:schemeClr val="dk2"/>
                </a:solidFill>
                <a:latin typeface="Arial"/>
                <a:ea typeface="Arial"/>
                <a:cs typeface="Arial"/>
                <a:sym typeface="Arial"/>
              </a:rPr>
              <a:t>‹Nr.›</a:t>
            </a:fld>
            <a:endParaRPr sz="1200">
              <a:solidFill>
                <a:schemeClr val="dk2"/>
              </a:solidFill>
              <a:latin typeface="Arial"/>
              <a:ea typeface="Arial"/>
              <a:cs typeface="Arial"/>
              <a:sym typeface="Arial"/>
            </a:endParaRPr>
          </a:p>
        </p:txBody>
      </p:sp>
      <p:sp>
        <p:nvSpPr>
          <p:cNvPr id="67" name="Google Shape;67;p9"/>
          <p:cNvSpPr txBox="1">
            <a:spLocks noGrp="1"/>
          </p:cNvSpPr>
          <p:nvPr>
            <p:ph type="body" idx="1"/>
          </p:nvPr>
        </p:nvSpPr>
        <p:spPr>
          <a:xfrm>
            <a:off x="608345" y="846465"/>
            <a:ext cx="8280400" cy="360362"/>
          </a:xfrm>
          <a:prstGeom prst="rect">
            <a:avLst/>
          </a:prstGeom>
          <a:noFill/>
          <a:ln>
            <a:noFill/>
          </a:ln>
        </p:spPr>
        <p:txBody>
          <a:bodyPr spcFirstLastPara="1" wrap="square" lIns="0" tIns="0" rIns="0" bIns="0" anchor="t" anchorCtr="0">
            <a:noAutofit/>
          </a:bodyPr>
          <a:lstStyle>
            <a:lvl1pPr marL="457200" lvl="0" indent="-228600" algn="l">
              <a:lnSpc>
                <a:spcPct val="90000"/>
              </a:lnSpc>
              <a:spcBef>
                <a:spcPts val="1000"/>
              </a:spcBef>
              <a:spcAft>
                <a:spcPts val="0"/>
              </a:spcAft>
              <a:buClr>
                <a:schemeClr val="dk1"/>
              </a:buClr>
              <a:buSzPts val="2600"/>
              <a:buNone/>
              <a:defRPr sz="2600" b="1">
                <a:latin typeface="Arial"/>
                <a:ea typeface="Arial"/>
                <a:cs typeface="Arial"/>
                <a:sym typeface="Aria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8" name="Google Shape;68;p9"/>
          <p:cNvSpPr/>
          <p:nvPr/>
        </p:nvSpPr>
        <p:spPr>
          <a:xfrm>
            <a:off x="608345" y="601625"/>
            <a:ext cx="3072400" cy="48000"/>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3200">
              <a:solidFill>
                <a:schemeClr val="lt1"/>
              </a:solidFill>
              <a:latin typeface="Calibri"/>
              <a:ea typeface="Calibri"/>
              <a:cs typeface="Calibri"/>
              <a:sym typeface="Calibri"/>
            </a:endParaRPr>
          </a:p>
        </p:txBody>
      </p:sp>
      <p:sp>
        <p:nvSpPr>
          <p:cNvPr id="69" name="Google Shape;69;p9"/>
          <p:cNvSpPr txBox="1">
            <a:spLocks noGrp="1"/>
          </p:cNvSpPr>
          <p:nvPr>
            <p:ph type="body" idx="2"/>
          </p:nvPr>
        </p:nvSpPr>
        <p:spPr>
          <a:xfrm>
            <a:off x="608342" y="1632858"/>
            <a:ext cx="5338519" cy="4027713"/>
          </a:xfrm>
          <a:prstGeom prst="rect">
            <a:avLst/>
          </a:prstGeom>
          <a:noFill/>
          <a:ln>
            <a:noFill/>
          </a:ln>
        </p:spPr>
        <p:txBody>
          <a:bodyPr spcFirstLastPara="1" wrap="square" lIns="90000" tIns="46800" rIns="90000" bIns="46800" anchor="t" anchorCtr="0">
            <a:noAutofit/>
          </a:bodyPr>
          <a:lstStyle>
            <a:lvl1pPr marL="457200" lvl="0" indent="-342900" algn="l">
              <a:lnSpc>
                <a:spcPct val="90000"/>
              </a:lnSpc>
              <a:spcBef>
                <a:spcPts val="1000"/>
              </a:spcBef>
              <a:spcAft>
                <a:spcPts val="0"/>
              </a:spcAft>
              <a:buClr>
                <a:schemeClr val="dk1"/>
              </a:buClr>
              <a:buSzPts val="1800"/>
              <a:buChar char="•"/>
              <a:defRPr sz="1800">
                <a:latin typeface="Arial"/>
                <a:ea typeface="Arial"/>
                <a:cs typeface="Arial"/>
                <a:sym typeface="Aria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0" name="Google Shape;70;p9"/>
          <p:cNvSpPr txBox="1">
            <a:spLocks noGrp="1"/>
          </p:cNvSpPr>
          <p:nvPr>
            <p:ph type="body" idx="3"/>
          </p:nvPr>
        </p:nvSpPr>
        <p:spPr>
          <a:xfrm>
            <a:off x="6229925" y="1632858"/>
            <a:ext cx="5338519" cy="4027713"/>
          </a:xfrm>
          <a:prstGeom prst="rect">
            <a:avLst/>
          </a:prstGeom>
          <a:noFill/>
          <a:ln>
            <a:noFill/>
          </a:ln>
        </p:spPr>
        <p:txBody>
          <a:bodyPr spcFirstLastPara="1" wrap="square" lIns="90000" tIns="46800" rIns="90000" bIns="46800" anchor="t" anchorCtr="0">
            <a:noAutofit/>
          </a:bodyPr>
          <a:lstStyle>
            <a:lvl1pPr marL="457200" lvl="0" indent="-342900" algn="l">
              <a:lnSpc>
                <a:spcPct val="90000"/>
              </a:lnSpc>
              <a:spcBef>
                <a:spcPts val="1000"/>
              </a:spcBef>
              <a:spcAft>
                <a:spcPts val="0"/>
              </a:spcAft>
              <a:buClr>
                <a:schemeClr val="dk1"/>
              </a:buClr>
              <a:buSzPts val="1800"/>
              <a:buChar char="•"/>
              <a:defRPr sz="1800">
                <a:latin typeface="Arial"/>
                <a:ea typeface="Arial"/>
                <a:cs typeface="Arial"/>
                <a:sym typeface="Aria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9_Benutzerdefiniertes Layout">
  <p:cSld name="9_Benutzerdefiniertes Layout">
    <p:spTree>
      <p:nvGrpSpPr>
        <p:cNvPr id="1" name="Shape 554"/>
        <p:cNvGrpSpPr/>
        <p:nvPr/>
      </p:nvGrpSpPr>
      <p:grpSpPr>
        <a:xfrm>
          <a:off x="0" y="0"/>
          <a:ext cx="0" cy="0"/>
          <a:chOff x="0" y="0"/>
          <a:chExt cx="0" cy="0"/>
        </a:xfrm>
      </p:grpSpPr>
      <p:pic>
        <p:nvPicPr>
          <p:cNvPr id="555" name="Google Shape;555;p83"/>
          <p:cNvPicPr preferRelativeResize="0"/>
          <p:nvPr/>
        </p:nvPicPr>
        <p:blipFill rotWithShape="1">
          <a:blip r:embed="rId2">
            <a:alphaModFix/>
          </a:blip>
          <a:srcRect/>
          <a:stretch/>
        </p:blipFill>
        <p:spPr>
          <a:xfrm>
            <a:off x="0" y="2669"/>
            <a:ext cx="12192001" cy="6852661"/>
          </a:xfrm>
          <a:prstGeom prst="rect">
            <a:avLst/>
          </a:prstGeom>
          <a:noFill/>
          <a:ln>
            <a:noFill/>
          </a:ln>
        </p:spPr>
      </p:pic>
      <p:sp>
        <p:nvSpPr>
          <p:cNvPr id="556" name="Google Shape;556;p83"/>
          <p:cNvSpPr/>
          <p:nvPr/>
        </p:nvSpPr>
        <p:spPr>
          <a:xfrm>
            <a:off x="5842188" y="2538210"/>
            <a:ext cx="3072300" cy="4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3200">
              <a:solidFill>
                <a:schemeClr val="lt1"/>
              </a:solidFill>
              <a:latin typeface="Calibri"/>
              <a:ea typeface="Calibri"/>
              <a:cs typeface="Calibri"/>
              <a:sym typeface="Calibri"/>
            </a:endParaRPr>
          </a:p>
        </p:txBody>
      </p:sp>
      <p:pic>
        <p:nvPicPr>
          <p:cNvPr id="557" name="Google Shape;557;p83"/>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a:off x="485057" y="5424968"/>
            <a:ext cx="3205394" cy="993108"/>
          </a:xfrm>
          <a:prstGeom prst="rect">
            <a:avLst/>
          </a:prstGeom>
          <a:noFill/>
          <a:ln>
            <a:noFill/>
          </a:ln>
        </p:spPr>
      </p:pic>
      <p:sp>
        <p:nvSpPr>
          <p:cNvPr id="558" name="Google Shape;558;p83"/>
          <p:cNvSpPr txBox="1">
            <a:spLocks noGrp="1"/>
          </p:cNvSpPr>
          <p:nvPr>
            <p:ph type="body" idx="1"/>
          </p:nvPr>
        </p:nvSpPr>
        <p:spPr>
          <a:xfrm>
            <a:off x="5842188" y="2750968"/>
            <a:ext cx="5966700" cy="619200"/>
          </a:xfrm>
          <a:prstGeom prst="rect">
            <a:avLst/>
          </a:prstGeom>
          <a:noFill/>
          <a:ln>
            <a:noFill/>
          </a:ln>
        </p:spPr>
        <p:txBody>
          <a:bodyPr spcFirstLastPara="1" wrap="square" lIns="0" tIns="0" rIns="0" bIns="0" anchor="t" anchorCtr="0">
            <a:noAutofit/>
          </a:bodyPr>
          <a:lstStyle>
            <a:lvl1pPr marL="457200" lvl="0" indent="-228600" algn="l" rtl="0">
              <a:lnSpc>
                <a:spcPct val="90000"/>
              </a:lnSpc>
              <a:spcBef>
                <a:spcPts val="1000"/>
              </a:spcBef>
              <a:spcAft>
                <a:spcPts val="0"/>
              </a:spcAft>
              <a:buClr>
                <a:schemeClr val="lt1"/>
              </a:buClr>
              <a:buSzPts val="4267"/>
              <a:buFont typeface="Arial"/>
              <a:buNone/>
              <a:defRPr sz="4267" b="1" i="0" cap="none">
                <a:solidFill>
                  <a:schemeClr val="lt1"/>
                </a:solidFill>
                <a:latin typeface="Arial"/>
                <a:ea typeface="Arial"/>
                <a:cs typeface="Arial"/>
                <a:sym typeface="Arial"/>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559" name="Google Shape;559;p83"/>
          <p:cNvSpPr txBox="1">
            <a:spLocks noGrp="1"/>
          </p:cNvSpPr>
          <p:nvPr>
            <p:ph type="body" idx="2"/>
          </p:nvPr>
        </p:nvSpPr>
        <p:spPr>
          <a:xfrm>
            <a:off x="5842189" y="3499684"/>
            <a:ext cx="5966700" cy="514200"/>
          </a:xfrm>
          <a:prstGeom prst="rect">
            <a:avLst/>
          </a:prstGeom>
          <a:noFill/>
          <a:ln>
            <a:noFill/>
          </a:ln>
        </p:spPr>
        <p:txBody>
          <a:bodyPr spcFirstLastPara="1" wrap="square" lIns="0" tIns="0" rIns="0" bIns="0" anchor="t" anchorCtr="0">
            <a:noAutofit/>
          </a:bodyPr>
          <a:lstStyle>
            <a:lvl1pPr marL="457200" lvl="0" indent="-228600" algn="l" rtl="0">
              <a:lnSpc>
                <a:spcPct val="90000"/>
              </a:lnSpc>
              <a:spcBef>
                <a:spcPts val="1000"/>
              </a:spcBef>
              <a:spcAft>
                <a:spcPts val="0"/>
              </a:spcAft>
              <a:buClr>
                <a:srgbClr val="D8D8D8"/>
              </a:buClr>
              <a:buSzPts val="3200"/>
              <a:buFont typeface="Arial"/>
              <a:buNone/>
              <a:defRPr sz="3200" b="1" i="0">
                <a:solidFill>
                  <a:srgbClr val="D8D8D8"/>
                </a:solidFill>
                <a:latin typeface="Arial"/>
                <a:ea typeface="Arial"/>
                <a:cs typeface="Arial"/>
                <a:sym typeface="Arial"/>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10_Benutzerdefiniertes Layout">
  <p:cSld name="10_Benutzerdefiniertes Layout">
    <p:spTree>
      <p:nvGrpSpPr>
        <p:cNvPr id="1" name="Shape 560"/>
        <p:cNvGrpSpPr/>
        <p:nvPr/>
      </p:nvGrpSpPr>
      <p:grpSpPr>
        <a:xfrm>
          <a:off x="0" y="0"/>
          <a:ext cx="0" cy="0"/>
          <a:chOff x="0" y="0"/>
          <a:chExt cx="0" cy="0"/>
        </a:xfrm>
      </p:grpSpPr>
      <p:pic>
        <p:nvPicPr>
          <p:cNvPr id="561" name="Google Shape;561;p84"/>
          <p:cNvPicPr preferRelativeResize="0"/>
          <p:nvPr/>
        </p:nvPicPr>
        <p:blipFill rotWithShape="1">
          <a:blip r:embed="rId2">
            <a:alphaModFix/>
          </a:blip>
          <a:srcRect/>
          <a:stretch/>
        </p:blipFill>
        <p:spPr>
          <a:xfrm>
            <a:off x="3728" y="0"/>
            <a:ext cx="12184541" cy="6857999"/>
          </a:xfrm>
          <a:prstGeom prst="rect">
            <a:avLst/>
          </a:prstGeom>
          <a:noFill/>
          <a:ln>
            <a:noFill/>
          </a:ln>
        </p:spPr>
      </p:pic>
      <p:sp>
        <p:nvSpPr>
          <p:cNvPr id="562" name="Google Shape;562;p84"/>
          <p:cNvSpPr/>
          <p:nvPr/>
        </p:nvSpPr>
        <p:spPr>
          <a:xfrm>
            <a:off x="5842188" y="2538210"/>
            <a:ext cx="3072300" cy="4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3200">
              <a:solidFill>
                <a:schemeClr val="lt1"/>
              </a:solidFill>
              <a:latin typeface="Calibri"/>
              <a:ea typeface="Calibri"/>
              <a:cs typeface="Calibri"/>
              <a:sym typeface="Calibri"/>
            </a:endParaRPr>
          </a:p>
        </p:txBody>
      </p:sp>
      <p:pic>
        <p:nvPicPr>
          <p:cNvPr id="563" name="Google Shape;563;p84"/>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a:off x="485057" y="5424968"/>
            <a:ext cx="3205394" cy="993108"/>
          </a:xfrm>
          <a:prstGeom prst="rect">
            <a:avLst/>
          </a:prstGeom>
          <a:noFill/>
          <a:ln>
            <a:noFill/>
          </a:ln>
        </p:spPr>
      </p:pic>
      <p:sp>
        <p:nvSpPr>
          <p:cNvPr id="564" name="Google Shape;564;p84"/>
          <p:cNvSpPr txBox="1">
            <a:spLocks noGrp="1"/>
          </p:cNvSpPr>
          <p:nvPr>
            <p:ph type="body" idx="1"/>
          </p:nvPr>
        </p:nvSpPr>
        <p:spPr>
          <a:xfrm>
            <a:off x="5842188" y="2750968"/>
            <a:ext cx="5966700" cy="619200"/>
          </a:xfrm>
          <a:prstGeom prst="rect">
            <a:avLst/>
          </a:prstGeom>
          <a:noFill/>
          <a:ln>
            <a:noFill/>
          </a:ln>
        </p:spPr>
        <p:txBody>
          <a:bodyPr spcFirstLastPara="1" wrap="square" lIns="0" tIns="0" rIns="0" bIns="0" anchor="t" anchorCtr="0">
            <a:noAutofit/>
          </a:bodyPr>
          <a:lstStyle>
            <a:lvl1pPr marL="457200" lvl="0" indent="-228600" algn="l" rtl="0">
              <a:lnSpc>
                <a:spcPct val="90000"/>
              </a:lnSpc>
              <a:spcBef>
                <a:spcPts val="1000"/>
              </a:spcBef>
              <a:spcAft>
                <a:spcPts val="0"/>
              </a:spcAft>
              <a:buClr>
                <a:schemeClr val="lt1"/>
              </a:buClr>
              <a:buSzPts val="4267"/>
              <a:buFont typeface="Arial"/>
              <a:buNone/>
              <a:defRPr sz="4267" b="1" i="0" cap="none">
                <a:solidFill>
                  <a:schemeClr val="lt1"/>
                </a:solidFill>
                <a:latin typeface="Arial"/>
                <a:ea typeface="Arial"/>
                <a:cs typeface="Arial"/>
                <a:sym typeface="Arial"/>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565" name="Google Shape;565;p84"/>
          <p:cNvSpPr txBox="1">
            <a:spLocks noGrp="1"/>
          </p:cNvSpPr>
          <p:nvPr>
            <p:ph type="body" idx="2"/>
          </p:nvPr>
        </p:nvSpPr>
        <p:spPr>
          <a:xfrm>
            <a:off x="5842189" y="3499684"/>
            <a:ext cx="5966700" cy="514200"/>
          </a:xfrm>
          <a:prstGeom prst="rect">
            <a:avLst/>
          </a:prstGeom>
          <a:noFill/>
          <a:ln>
            <a:noFill/>
          </a:ln>
        </p:spPr>
        <p:txBody>
          <a:bodyPr spcFirstLastPara="1" wrap="square" lIns="0" tIns="0" rIns="0" bIns="0" anchor="t" anchorCtr="0">
            <a:noAutofit/>
          </a:bodyPr>
          <a:lstStyle>
            <a:lvl1pPr marL="457200" lvl="0" indent="-228600" algn="l" rtl="0">
              <a:lnSpc>
                <a:spcPct val="90000"/>
              </a:lnSpc>
              <a:spcBef>
                <a:spcPts val="1000"/>
              </a:spcBef>
              <a:spcAft>
                <a:spcPts val="0"/>
              </a:spcAft>
              <a:buClr>
                <a:srgbClr val="D8D8D8"/>
              </a:buClr>
              <a:buSzPts val="3200"/>
              <a:buFont typeface="Arial"/>
              <a:buNone/>
              <a:defRPr sz="3200" b="1" i="0">
                <a:solidFill>
                  <a:srgbClr val="D8D8D8"/>
                </a:solidFill>
                <a:latin typeface="Arial"/>
                <a:ea typeface="Arial"/>
                <a:cs typeface="Arial"/>
                <a:sym typeface="Arial"/>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matchingName="11_Benutzerdefiniertes Layout">
  <p:cSld name="11_Benutzerdefiniertes Layout">
    <p:spTree>
      <p:nvGrpSpPr>
        <p:cNvPr id="1" name="Shape 566"/>
        <p:cNvGrpSpPr/>
        <p:nvPr/>
      </p:nvGrpSpPr>
      <p:grpSpPr>
        <a:xfrm>
          <a:off x="0" y="0"/>
          <a:ext cx="0" cy="0"/>
          <a:chOff x="0" y="0"/>
          <a:chExt cx="0" cy="0"/>
        </a:xfrm>
      </p:grpSpPr>
      <p:pic>
        <p:nvPicPr>
          <p:cNvPr id="567" name="Google Shape;567;p85"/>
          <p:cNvPicPr preferRelativeResize="0"/>
          <p:nvPr/>
        </p:nvPicPr>
        <p:blipFill rotWithShape="1">
          <a:blip r:embed="rId2">
            <a:alphaModFix/>
          </a:blip>
          <a:srcRect/>
          <a:stretch/>
        </p:blipFill>
        <p:spPr>
          <a:xfrm>
            <a:off x="0" y="1334"/>
            <a:ext cx="12192001" cy="6855332"/>
          </a:xfrm>
          <a:prstGeom prst="rect">
            <a:avLst/>
          </a:prstGeom>
          <a:noFill/>
          <a:ln>
            <a:noFill/>
          </a:ln>
        </p:spPr>
      </p:pic>
      <p:sp>
        <p:nvSpPr>
          <p:cNvPr id="568" name="Google Shape;568;p85"/>
          <p:cNvSpPr/>
          <p:nvPr/>
        </p:nvSpPr>
        <p:spPr>
          <a:xfrm>
            <a:off x="5842188" y="2538210"/>
            <a:ext cx="3072300" cy="4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3200">
              <a:solidFill>
                <a:schemeClr val="lt1"/>
              </a:solidFill>
              <a:latin typeface="Calibri"/>
              <a:ea typeface="Calibri"/>
              <a:cs typeface="Calibri"/>
              <a:sym typeface="Calibri"/>
            </a:endParaRPr>
          </a:p>
        </p:txBody>
      </p:sp>
      <p:pic>
        <p:nvPicPr>
          <p:cNvPr id="569" name="Google Shape;569;p85"/>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a:off x="485057" y="5424968"/>
            <a:ext cx="3205394" cy="993108"/>
          </a:xfrm>
          <a:prstGeom prst="rect">
            <a:avLst/>
          </a:prstGeom>
          <a:noFill/>
          <a:ln>
            <a:noFill/>
          </a:ln>
        </p:spPr>
      </p:pic>
      <p:sp>
        <p:nvSpPr>
          <p:cNvPr id="570" name="Google Shape;570;p85"/>
          <p:cNvSpPr txBox="1">
            <a:spLocks noGrp="1"/>
          </p:cNvSpPr>
          <p:nvPr>
            <p:ph type="body" idx="1"/>
          </p:nvPr>
        </p:nvSpPr>
        <p:spPr>
          <a:xfrm>
            <a:off x="5842188" y="2750968"/>
            <a:ext cx="5966700" cy="619200"/>
          </a:xfrm>
          <a:prstGeom prst="rect">
            <a:avLst/>
          </a:prstGeom>
          <a:noFill/>
          <a:ln>
            <a:noFill/>
          </a:ln>
        </p:spPr>
        <p:txBody>
          <a:bodyPr spcFirstLastPara="1" wrap="square" lIns="0" tIns="0" rIns="0" bIns="0" anchor="t" anchorCtr="0">
            <a:noAutofit/>
          </a:bodyPr>
          <a:lstStyle>
            <a:lvl1pPr marL="457200" lvl="0" indent="-228600" algn="l" rtl="0">
              <a:lnSpc>
                <a:spcPct val="90000"/>
              </a:lnSpc>
              <a:spcBef>
                <a:spcPts val="1000"/>
              </a:spcBef>
              <a:spcAft>
                <a:spcPts val="0"/>
              </a:spcAft>
              <a:buClr>
                <a:schemeClr val="lt1"/>
              </a:buClr>
              <a:buSzPts val="4267"/>
              <a:buFont typeface="Arial"/>
              <a:buNone/>
              <a:defRPr sz="4267" b="1" i="0" cap="none">
                <a:solidFill>
                  <a:schemeClr val="lt1"/>
                </a:solidFill>
                <a:latin typeface="Arial"/>
                <a:ea typeface="Arial"/>
                <a:cs typeface="Arial"/>
                <a:sym typeface="Arial"/>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571" name="Google Shape;571;p85"/>
          <p:cNvSpPr txBox="1">
            <a:spLocks noGrp="1"/>
          </p:cNvSpPr>
          <p:nvPr>
            <p:ph type="body" idx="2"/>
          </p:nvPr>
        </p:nvSpPr>
        <p:spPr>
          <a:xfrm>
            <a:off x="5842189" y="3499684"/>
            <a:ext cx="5966700" cy="514200"/>
          </a:xfrm>
          <a:prstGeom prst="rect">
            <a:avLst/>
          </a:prstGeom>
          <a:noFill/>
          <a:ln>
            <a:noFill/>
          </a:ln>
        </p:spPr>
        <p:txBody>
          <a:bodyPr spcFirstLastPara="1" wrap="square" lIns="0" tIns="0" rIns="0" bIns="0" anchor="t" anchorCtr="0">
            <a:noAutofit/>
          </a:bodyPr>
          <a:lstStyle>
            <a:lvl1pPr marL="457200" lvl="0" indent="-228600" algn="l" rtl="0">
              <a:lnSpc>
                <a:spcPct val="90000"/>
              </a:lnSpc>
              <a:spcBef>
                <a:spcPts val="1000"/>
              </a:spcBef>
              <a:spcAft>
                <a:spcPts val="0"/>
              </a:spcAft>
              <a:buClr>
                <a:srgbClr val="D8D8D8"/>
              </a:buClr>
              <a:buSzPts val="3200"/>
              <a:buFont typeface="Arial"/>
              <a:buNone/>
              <a:defRPr sz="3200" b="1" i="0">
                <a:solidFill>
                  <a:srgbClr val="D8D8D8"/>
                </a:solidFill>
                <a:latin typeface="Arial"/>
                <a:ea typeface="Arial"/>
                <a:cs typeface="Arial"/>
                <a:sym typeface="Arial"/>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matchingName="12_Benutzerdefiniertes Layout">
  <p:cSld name="12_Benutzerdefiniertes Layout">
    <p:spTree>
      <p:nvGrpSpPr>
        <p:cNvPr id="1" name="Shape 572"/>
        <p:cNvGrpSpPr/>
        <p:nvPr/>
      </p:nvGrpSpPr>
      <p:grpSpPr>
        <a:xfrm>
          <a:off x="0" y="0"/>
          <a:ext cx="0" cy="0"/>
          <a:chOff x="0" y="0"/>
          <a:chExt cx="0" cy="0"/>
        </a:xfrm>
      </p:grpSpPr>
      <p:pic>
        <p:nvPicPr>
          <p:cNvPr id="573" name="Google Shape;573;p86"/>
          <p:cNvPicPr preferRelativeResize="0"/>
          <p:nvPr/>
        </p:nvPicPr>
        <p:blipFill rotWithShape="1">
          <a:blip r:embed="rId2">
            <a:alphaModFix/>
          </a:blip>
          <a:srcRect/>
          <a:stretch/>
        </p:blipFill>
        <p:spPr>
          <a:xfrm>
            <a:off x="0" y="5720"/>
            <a:ext cx="12192001" cy="6846559"/>
          </a:xfrm>
          <a:prstGeom prst="rect">
            <a:avLst/>
          </a:prstGeom>
          <a:noFill/>
          <a:ln>
            <a:noFill/>
          </a:ln>
        </p:spPr>
      </p:pic>
      <p:sp>
        <p:nvSpPr>
          <p:cNvPr id="574" name="Google Shape;574;p86"/>
          <p:cNvSpPr/>
          <p:nvPr/>
        </p:nvSpPr>
        <p:spPr>
          <a:xfrm>
            <a:off x="5842188" y="2538210"/>
            <a:ext cx="3072300" cy="4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3200">
              <a:solidFill>
                <a:schemeClr val="lt1"/>
              </a:solidFill>
              <a:latin typeface="Calibri"/>
              <a:ea typeface="Calibri"/>
              <a:cs typeface="Calibri"/>
              <a:sym typeface="Calibri"/>
            </a:endParaRPr>
          </a:p>
        </p:txBody>
      </p:sp>
      <p:pic>
        <p:nvPicPr>
          <p:cNvPr id="575" name="Google Shape;575;p86"/>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a:off x="485057" y="5424968"/>
            <a:ext cx="3205394" cy="993108"/>
          </a:xfrm>
          <a:prstGeom prst="rect">
            <a:avLst/>
          </a:prstGeom>
          <a:noFill/>
          <a:ln>
            <a:noFill/>
          </a:ln>
        </p:spPr>
      </p:pic>
      <p:sp>
        <p:nvSpPr>
          <p:cNvPr id="576" name="Google Shape;576;p86"/>
          <p:cNvSpPr txBox="1">
            <a:spLocks noGrp="1"/>
          </p:cNvSpPr>
          <p:nvPr>
            <p:ph type="body" idx="1"/>
          </p:nvPr>
        </p:nvSpPr>
        <p:spPr>
          <a:xfrm>
            <a:off x="5842188" y="2750968"/>
            <a:ext cx="5966700" cy="619200"/>
          </a:xfrm>
          <a:prstGeom prst="rect">
            <a:avLst/>
          </a:prstGeom>
          <a:noFill/>
          <a:ln>
            <a:noFill/>
          </a:ln>
        </p:spPr>
        <p:txBody>
          <a:bodyPr spcFirstLastPara="1" wrap="square" lIns="0" tIns="0" rIns="0" bIns="0" anchor="t" anchorCtr="0">
            <a:noAutofit/>
          </a:bodyPr>
          <a:lstStyle>
            <a:lvl1pPr marL="457200" lvl="0" indent="-228600" algn="l" rtl="0">
              <a:lnSpc>
                <a:spcPct val="90000"/>
              </a:lnSpc>
              <a:spcBef>
                <a:spcPts val="1000"/>
              </a:spcBef>
              <a:spcAft>
                <a:spcPts val="0"/>
              </a:spcAft>
              <a:buClr>
                <a:schemeClr val="lt1"/>
              </a:buClr>
              <a:buSzPts val="4267"/>
              <a:buFont typeface="Arial"/>
              <a:buNone/>
              <a:defRPr sz="4267" b="1" i="0" cap="none">
                <a:solidFill>
                  <a:schemeClr val="lt1"/>
                </a:solidFill>
                <a:latin typeface="Arial"/>
                <a:ea typeface="Arial"/>
                <a:cs typeface="Arial"/>
                <a:sym typeface="Arial"/>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577" name="Google Shape;577;p86"/>
          <p:cNvSpPr txBox="1">
            <a:spLocks noGrp="1"/>
          </p:cNvSpPr>
          <p:nvPr>
            <p:ph type="body" idx="2"/>
          </p:nvPr>
        </p:nvSpPr>
        <p:spPr>
          <a:xfrm>
            <a:off x="5842189" y="3499684"/>
            <a:ext cx="5966700" cy="514200"/>
          </a:xfrm>
          <a:prstGeom prst="rect">
            <a:avLst/>
          </a:prstGeom>
          <a:noFill/>
          <a:ln>
            <a:noFill/>
          </a:ln>
        </p:spPr>
        <p:txBody>
          <a:bodyPr spcFirstLastPara="1" wrap="square" lIns="0" tIns="0" rIns="0" bIns="0" anchor="t" anchorCtr="0">
            <a:noAutofit/>
          </a:bodyPr>
          <a:lstStyle>
            <a:lvl1pPr marL="457200" lvl="0" indent="-228600" algn="l" rtl="0">
              <a:lnSpc>
                <a:spcPct val="90000"/>
              </a:lnSpc>
              <a:spcBef>
                <a:spcPts val="1000"/>
              </a:spcBef>
              <a:spcAft>
                <a:spcPts val="0"/>
              </a:spcAft>
              <a:buClr>
                <a:srgbClr val="D8D8D8"/>
              </a:buClr>
              <a:buSzPts val="3200"/>
              <a:buFont typeface="Arial"/>
              <a:buNone/>
              <a:defRPr sz="3200" b="1" i="0">
                <a:solidFill>
                  <a:srgbClr val="D8D8D8"/>
                </a:solidFill>
                <a:latin typeface="Arial"/>
                <a:ea typeface="Arial"/>
                <a:cs typeface="Arial"/>
                <a:sym typeface="Arial"/>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matchingName="7_Benutzerdefiniertes Layout">
  <p:cSld name="7_Benutzerdefiniertes Layout">
    <p:spTree>
      <p:nvGrpSpPr>
        <p:cNvPr id="1" name="Shape 578"/>
        <p:cNvGrpSpPr/>
        <p:nvPr/>
      </p:nvGrpSpPr>
      <p:grpSpPr>
        <a:xfrm>
          <a:off x="0" y="0"/>
          <a:ext cx="0" cy="0"/>
          <a:chOff x="0" y="0"/>
          <a:chExt cx="0" cy="0"/>
        </a:xfrm>
      </p:grpSpPr>
      <p:pic>
        <p:nvPicPr>
          <p:cNvPr id="579" name="Google Shape;579;p87"/>
          <p:cNvPicPr preferRelativeResize="0"/>
          <p:nvPr/>
        </p:nvPicPr>
        <p:blipFill rotWithShape="1">
          <a:blip r:embed="rId2">
            <a:alphaModFix/>
          </a:blip>
          <a:srcRect/>
          <a:stretch/>
        </p:blipFill>
        <p:spPr>
          <a:xfrm>
            <a:off x="6350" y="0"/>
            <a:ext cx="12179302" cy="6858000"/>
          </a:xfrm>
          <a:prstGeom prst="rect">
            <a:avLst/>
          </a:prstGeom>
          <a:noFill/>
          <a:ln>
            <a:noFill/>
          </a:ln>
        </p:spPr>
      </p:pic>
      <p:sp>
        <p:nvSpPr>
          <p:cNvPr id="580" name="Google Shape;580;p87"/>
          <p:cNvSpPr/>
          <p:nvPr/>
        </p:nvSpPr>
        <p:spPr>
          <a:xfrm>
            <a:off x="977880" y="469568"/>
            <a:ext cx="3072300" cy="48000"/>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3200">
              <a:solidFill>
                <a:schemeClr val="lt1"/>
              </a:solidFill>
              <a:latin typeface="Calibri"/>
              <a:ea typeface="Calibri"/>
              <a:cs typeface="Calibri"/>
              <a:sym typeface="Calibri"/>
            </a:endParaRPr>
          </a:p>
        </p:txBody>
      </p:sp>
      <p:sp>
        <p:nvSpPr>
          <p:cNvPr id="581" name="Google Shape;581;p87"/>
          <p:cNvSpPr txBox="1">
            <a:spLocks noGrp="1"/>
          </p:cNvSpPr>
          <p:nvPr>
            <p:ph type="body" idx="1"/>
          </p:nvPr>
        </p:nvSpPr>
        <p:spPr>
          <a:xfrm>
            <a:off x="977880" y="682326"/>
            <a:ext cx="8526000" cy="619200"/>
          </a:xfrm>
          <a:prstGeom prst="rect">
            <a:avLst/>
          </a:prstGeom>
          <a:noFill/>
          <a:ln>
            <a:noFill/>
          </a:ln>
        </p:spPr>
        <p:txBody>
          <a:bodyPr spcFirstLastPara="1" wrap="square" lIns="0" tIns="0" rIns="0" bIns="0" anchor="t" anchorCtr="0">
            <a:noAutofit/>
          </a:bodyPr>
          <a:lstStyle>
            <a:lvl1pPr marL="457200" lvl="0" indent="-228600" algn="l" rtl="0">
              <a:lnSpc>
                <a:spcPct val="90000"/>
              </a:lnSpc>
              <a:spcBef>
                <a:spcPts val="1000"/>
              </a:spcBef>
              <a:spcAft>
                <a:spcPts val="0"/>
              </a:spcAft>
              <a:buClr>
                <a:schemeClr val="dk1"/>
              </a:buClr>
              <a:buSzPts val="4267"/>
              <a:buFont typeface="Arial"/>
              <a:buNone/>
              <a:defRPr sz="4267" b="1" i="0" cap="none">
                <a:solidFill>
                  <a:schemeClr val="dk1"/>
                </a:solidFill>
                <a:latin typeface="Arial"/>
                <a:ea typeface="Arial"/>
                <a:cs typeface="Arial"/>
                <a:sym typeface="Arial"/>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582" name="Google Shape;582;p87"/>
          <p:cNvSpPr txBox="1">
            <a:spLocks noGrp="1"/>
          </p:cNvSpPr>
          <p:nvPr>
            <p:ph type="body" idx="2"/>
          </p:nvPr>
        </p:nvSpPr>
        <p:spPr>
          <a:xfrm>
            <a:off x="977881" y="1431042"/>
            <a:ext cx="8526000" cy="514200"/>
          </a:xfrm>
          <a:prstGeom prst="rect">
            <a:avLst/>
          </a:prstGeom>
          <a:noFill/>
          <a:ln>
            <a:noFill/>
          </a:ln>
        </p:spPr>
        <p:txBody>
          <a:bodyPr spcFirstLastPara="1" wrap="square" lIns="0" tIns="0" rIns="0" bIns="0" anchor="t" anchorCtr="0">
            <a:noAutofit/>
          </a:bodyPr>
          <a:lstStyle>
            <a:lvl1pPr marL="457200" lvl="0" indent="-228600" algn="l" rtl="0">
              <a:lnSpc>
                <a:spcPct val="90000"/>
              </a:lnSpc>
              <a:spcBef>
                <a:spcPts val="1000"/>
              </a:spcBef>
              <a:spcAft>
                <a:spcPts val="0"/>
              </a:spcAft>
              <a:buClr>
                <a:schemeClr val="dk2"/>
              </a:buClr>
              <a:buSzPts val="3200"/>
              <a:buFont typeface="Arial"/>
              <a:buNone/>
              <a:defRPr sz="3200" b="1" i="0">
                <a:solidFill>
                  <a:schemeClr val="dk2"/>
                </a:solidFill>
                <a:latin typeface="Arial"/>
                <a:ea typeface="Arial"/>
                <a:cs typeface="Arial"/>
                <a:sym typeface="Arial"/>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pic>
        <p:nvPicPr>
          <p:cNvPr id="583" name="Google Shape;583;p87"/>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a:off x="485057" y="5424968"/>
            <a:ext cx="3205394" cy="993108"/>
          </a:xfrm>
          <a:prstGeom prst="rect">
            <a:avLst/>
          </a:prstGeom>
          <a:noFill/>
          <a:ln>
            <a:noFill/>
          </a:ln>
        </p:spPr>
      </p:pic>
    </p:spTree>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matchingName="16_Benutzerdefiniertes Layout">
  <p:cSld name="16_Benutzerdefiniertes Layout">
    <p:spTree>
      <p:nvGrpSpPr>
        <p:cNvPr id="1" name="Shape 584"/>
        <p:cNvGrpSpPr/>
        <p:nvPr/>
      </p:nvGrpSpPr>
      <p:grpSpPr>
        <a:xfrm>
          <a:off x="0" y="0"/>
          <a:ext cx="0" cy="0"/>
          <a:chOff x="0" y="0"/>
          <a:chExt cx="0" cy="0"/>
        </a:xfrm>
      </p:grpSpPr>
      <p:pic>
        <p:nvPicPr>
          <p:cNvPr id="585" name="Google Shape;585;p88"/>
          <p:cNvPicPr preferRelativeResize="0"/>
          <p:nvPr/>
        </p:nvPicPr>
        <p:blipFill rotWithShape="1">
          <a:blip r:embed="rId2">
            <a:alphaModFix/>
          </a:blip>
          <a:srcRect/>
          <a:stretch/>
        </p:blipFill>
        <p:spPr>
          <a:xfrm>
            <a:off x="11558374" y="344279"/>
            <a:ext cx="309006" cy="461773"/>
          </a:xfrm>
          <a:prstGeom prst="rect">
            <a:avLst/>
          </a:prstGeom>
          <a:noFill/>
          <a:ln>
            <a:noFill/>
          </a:ln>
        </p:spPr>
      </p:pic>
      <p:sp>
        <p:nvSpPr>
          <p:cNvPr id="586" name="Google Shape;586;p88"/>
          <p:cNvSpPr txBox="1"/>
          <p:nvPr/>
        </p:nvSpPr>
        <p:spPr>
          <a:xfrm>
            <a:off x="8825245" y="6504875"/>
            <a:ext cx="2743200" cy="176400"/>
          </a:xfrm>
          <a:prstGeom prst="rect">
            <a:avLst/>
          </a:prstGeom>
          <a:noFill/>
          <a:ln>
            <a:noFill/>
          </a:ln>
        </p:spPr>
        <p:txBody>
          <a:bodyPr spcFirstLastPara="1" wrap="square" lIns="0" tIns="0" rIns="0" bIns="0" anchor="t" anchorCtr="0">
            <a:noAutofit/>
          </a:bodyPr>
          <a:lstStyle/>
          <a:p>
            <a:pPr marL="0" marR="0" lvl="0" indent="0" algn="r" rtl="0">
              <a:spcBef>
                <a:spcPts val="0"/>
              </a:spcBef>
              <a:spcAft>
                <a:spcPts val="0"/>
              </a:spcAft>
              <a:buNone/>
            </a:pPr>
            <a:r>
              <a:rPr lang="de-DE" sz="1200">
                <a:solidFill>
                  <a:schemeClr val="lt2"/>
                </a:solidFill>
              </a:rPr>
              <a:t>28.02.2020</a:t>
            </a:r>
            <a:endParaRPr sz="1200">
              <a:solidFill>
                <a:schemeClr val="lt2"/>
              </a:solidFill>
              <a:latin typeface="Arial"/>
              <a:ea typeface="Arial"/>
              <a:cs typeface="Arial"/>
              <a:sym typeface="Arial"/>
            </a:endParaRPr>
          </a:p>
        </p:txBody>
      </p:sp>
      <p:sp>
        <p:nvSpPr>
          <p:cNvPr id="587" name="Google Shape;587;p88"/>
          <p:cNvSpPr txBox="1"/>
          <p:nvPr/>
        </p:nvSpPr>
        <p:spPr>
          <a:xfrm>
            <a:off x="1082928" y="6504875"/>
            <a:ext cx="4114800" cy="176400"/>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r>
              <a:rPr lang="de-DE" sz="1200">
                <a:solidFill>
                  <a:schemeClr val="lt2"/>
                </a:solidFill>
                <a:latin typeface="Arial"/>
                <a:ea typeface="Arial"/>
                <a:cs typeface="Arial"/>
                <a:sym typeface="Arial"/>
              </a:rPr>
              <a:t>German UPA e.V.</a:t>
            </a:r>
            <a:endParaRPr/>
          </a:p>
        </p:txBody>
      </p:sp>
      <p:sp>
        <p:nvSpPr>
          <p:cNvPr id="588" name="Google Shape;588;p88"/>
          <p:cNvSpPr txBox="1"/>
          <p:nvPr/>
        </p:nvSpPr>
        <p:spPr>
          <a:xfrm>
            <a:off x="591570" y="6504875"/>
            <a:ext cx="336300" cy="176400"/>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fld id="{00000000-1234-1234-1234-123412341234}" type="slidenum">
              <a:rPr lang="de-DE" sz="1200">
                <a:solidFill>
                  <a:schemeClr val="dk2"/>
                </a:solidFill>
                <a:latin typeface="Arial"/>
                <a:ea typeface="Arial"/>
                <a:cs typeface="Arial"/>
                <a:sym typeface="Arial"/>
              </a:rPr>
              <a:t>‹Nr.›</a:t>
            </a:fld>
            <a:endParaRPr sz="1200">
              <a:solidFill>
                <a:schemeClr val="dk2"/>
              </a:solidFill>
              <a:latin typeface="Arial"/>
              <a:ea typeface="Arial"/>
              <a:cs typeface="Arial"/>
              <a:sym typeface="Arial"/>
            </a:endParaRPr>
          </a:p>
        </p:txBody>
      </p:sp>
      <p:sp>
        <p:nvSpPr>
          <p:cNvPr id="589" name="Google Shape;589;p88"/>
          <p:cNvSpPr txBox="1">
            <a:spLocks noGrp="1"/>
          </p:cNvSpPr>
          <p:nvPr>
            <p:ph type="body" idx="1"/>
          </p:nvPr>
        </p:nvSpPr>
        <p:spPr>
          <a:xfrm>
            <a:off x="608345" y="846465"/>
            <a:ext cx="8280300" cy="360300"/>
          </a:xfrm>
          <a:prstGeom prst="rect">
            <a:avLst/>
          </a:prstGeom>
          <a:noFill/>
          <a:ln>
            <a:noFill/>
          </a:ln>
        </p:spPr>
        <p:txBody>
          <a:bodyPr spcFirstLastPara="1" wrap="square" lIns="0" tIns="0" rIns="0" bIns="0" anchor="t" anchorCtr="0">
            <a:noAutofit/>
          </a:bodyPr>
          <a:lstStyle>
            <a:lvl1pPr marL="457200" lvl="0" indent="-228600" algn="l" rtl="0">
              <a:lnSpc>
                <a:spcPct val="90000"/>
              </a:lnSpc>
              <a:spcBef>
                <a:spcPts val="1000"/>
              </a:spcBef>
              <a:spcAft>
                <a:spcPts val="0"/>
              </a:spcAft>
              <a:buClr>
                <a:schemeClr val="dk1"/>
              </a:buClr>
              <a:buSzPts val="2600"/>
              <a:buNone/>
              <a:defRPr sz="2600" b="1">
                <a:latin typeface="Arial"/>
                <a:ea typeface="Arial"/>
                <a:cs typeface="Arial"/>
                <a:sym typeface="Arial"/>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590" name="Google Shape;590;p88"/>
          <p:cNvSpPr/>
          <p:nvPr/>
        </p:nvSpPr>
        <p:spPr>
          <a:xfrm>
            <a:off x="608345" y="601625"/>
            <a:ext cx="3072300" cy="48000"/>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3200">
              <a:solidFill>
                <a:schemeClr val="lt1"/>
              </a:solidFill>
              <a:latin typeface="Calibri"/>
              <a:ea typeface="Calibri"/>
              <a:cs typeface="Calibri"/>
              <a:sym typeface="Calibri"/>
            </a:endParaRPr>
          </a:p>
        </p:txBody>
      </p:sp>
      <p:sp>
        <p:nvSpPr>
          <p:cNvPr id="591" name="Google Shape;591;p88"/>
          <p:cNvSpPr txBox="1">
            <a:spLocks noGrp="1"/>
          </p:cNvSpPr>
          <p:nvPr>
            <p:ph type="body" idx="2"/>
          </p:nvPr>
        </p:nvSpPr>
        <p:spPr>
          <a:xfrm>
            <a:off x="608342" y="1632857"/>
            <a:ext cx="10960200" cy="4027800"/>
          </a:xfrm>
          <a:prstGeom prst="rect">
            <a:avLst/>
          </a:prstGeom>
          <a:noFill/>
          <a:ln>
            <a:noFill/>
          </a:ln>
        </p:spPr>
        <p:txBody>
          <a:bodyPr spcFirstLastPara="1" wrap="square" lIns="90000" tIns="46800" rIns="90000" bIns="46800" anchor="t" anchorCtr="0">
            <a:noAutofit/>
          </a:bodyPr>
          <a:lstStyle>
            <a:lvl1pPr marL="457200" lvl="0" indent="-323850" algn="l" rtl="0">
              <a:lnSpc>
                <a:spcPct val="90000"/>
              </a:lnSpc>
              <a:spcBef>
                <a:spcPts val="1000"/>
              </a:spcBef>
              <a:spcAft>
                <a:spcPts val="0"/>
              </a:spcAft>
              <a:buClr>
                <a:schemeClr val="dk1"/>
              </a:buClr>
              <a:buSzPts val="1500"/>
              <a:buChar char="•"/>
              <a:defRPr sz="1500">
                <a:latin typeface="Arial"/>
                <a:ea typeface="Arial"/>
                <a:cs typeface="Arial"/>
                <a:sym typeface="Arial"/>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matchingName="1_Benutzerdefiniertes Layout">
  <p:cSld name="1_Benutzerdefiniertes Layout">
    <p:spTree>
      <p:nvGrpSpPr>
        <p:cNvPr id="1" name="Shape 592"/>
        <p:cNvGrpSpPr/>
        <p:nvPr/>
      </p:nvGrpSpPr>
      <p:grpSpPr>
        <a:xfrm>
          <a:off x="0" y="0"/>
          <a:ext cx="0" cy="0"/>
          <a:chOff x="0" y="0"/>
          <a:chExt cx="0" cy="0"/>
        </a:xfrm>
      </p:grpSpPr>
      <p:sp>
        <p:nvSpPr>
          <p:cNvPr id="593" name="Google Shape;593;p89"/>
          <p:cNvSpPr txBox="1"/>
          <p:nvPr/>
        </p:nvSpPr>
        <p:spPr>
          <a:xfrm>
            <a:off x="8825245" y="6504875"/>
            <a:ext cx="2743200" cy="176400"/>
          </a:xfrm>
          <a:prstGeom prst="rect">
            <a:avLst/>
          </a:prstGeom>
          <a:noFill/>
          <a:ln>
            <a:noFill/>
          </a:ln>
        </p:spPr>
        <p:txBody>
          <a:bodyPr spcFirstLastPara="1" wrap="square" lIns="0" tIns="0" rIns="0" bIns="0" anchor="t" anchorCtr="0">
            <a:noAutofit/>
          </a:bodyPr>
          <a:lstStyle/>
          <a:p>
            <a:pPr marL="0" marR="0" lvl="0" indent="0" algn="r" rtl="0">
              <a:spcBef>
                <a:spcPts val="0"/>
              </a:spcBef>
              <a:spcAft>
                <a:spcPts val="0"/>
              </a:spcAft>
              <a:buNone/>
            </a:pPr>
            <a:r>
              <a:rPr lang="de-DE" sz="1200">
                <a:solidFill>
                  <a:schemeClr val="lt2"/>
                </a:solidFill>
              </a:rPr>
              <a:t>28.02.2020</a:t>
            </a:r>
            <a:endParaRPr sz="1200">
              <a:solidFill>
                <a:schemeClr val="lt2"/>
              </a:solidFill>
              <a:latin typeface="Arial"/>
              <a:ea typeface="Arial"/>
              <a:cs typeface="Arial"/>
              <a:sym typeface="Arial"/>
            </a:endParaRPr>
          </a:p>
        </p:txBody>
      </p:sp>
      <p:sp>
        <p:nvSpPr>
          <p:cNvPr id="594" name="Google Shape;594;p89"/>
          <p:cNvSpPr txBox="1"/>
          <p:nvPr/>
        </p:nvSpPr>
        <p:spPr>
          <a:xfrm>
            <a:off x="1082928" y="6504875"/>
            <a:ext cx="4114800" cy="176400"/>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r>
              <a:rPr lang="de-DE" sz="1200">
                <a:solidFill>
                  <a:schemeClr val="lt2"/>
                </a:solidFill>
                <a:latin typeface="Arial"/>
                <a:ea typeface="Arial"/>
                <a:cs typeface="Arial"/>
                <a:sym typeface="Arial"/>
              </a:rPr>
              <a:t>German UPA e.V.</a:t>
            </a:r>
            <a:endParaRPr/>
          </a:p>
        </p:txBody>
      </p:sp>
      <p:sp>
        <p:nvSpPr>
          <p:cNvPr id="595" name="Google Shape;595;p89"/>
          <p:cNvSpPr txBox="1"/>
          <p:nvPr/>
        </p:nvSpPr>
        <p:spPr>
          <a:xfrm>
            <a:off x="591570" y="6504875"/>
            <a:ext cx="336300" cy="176400"/>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fld id="{00000000-1234-1234-1234-123412341234}" type="slidenum">
              <a:rPr lang="de-DE" sz="1200">
                <a:solidFill>
                  <a:schemeClr val="dk2"/>
                </a:solidFill>
                <a:latin typeface="Arial"/>
                <a:ea typeface="Arial"/>
                <a:cs typeface="Arial"/>
                <a:sym typeface="Arial"/>
              </a:rPr>
              <a:t>‹Nr.›</a:t>
            </a:fld>
            <a:endParaRPr sz="1200">
              <a:solidFill>
                <a:schemeClr val="dk2"/>
              </a:solidFill>
              <a:latin typeface="Arial"/>
              <a:ea typeface="Arial"/>
              <a:cs typeface="Arial"/>
              <a:sym typeface="Arial"/>
            </a:endParaRPr>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matchingName="Abschnitts-&#10;überschrift">
  <p:cSld name="Abschnitts-&#10;überschrift">
    <p:spTree>
      <p:nvGrpSpPr>
        <p:cNvPr id="1" name="Shape 596"/>
        <p:cNvGrpSpPr/>
        <p:nvPr/>
      </p:nvGrpSpPr>
      <p:grpSpPr>
        <a:xfrm>
          <a:off x="0" y="0"/>
          <a:ext cx="0" cy="0"/>
          <a:chOff x="0" y="0"/>
          <a:chExt cx="0" cy="0"/>
        </a:xfrm>
      </p:grpSpPr>
      <p:sp>
        <p:nvSpPr>
          <p:cNvPr id="597" name="Google Shape;597;p90"/>
          <p:cNvSpPr/>
          <p:nvPr/>
        </p:nvSpPr>
        <p:spPr>
          <a:xfrm>
            <a:off x="143786" y="142993"/>
            <a:ext cx="11903088" cy="6579105"/>
          </a:xfrm>
          <a:custGeom>
            <a:avLst/>
            <a:gdLst/>
            <a:ahLst/>
            <a:cxnLst/>
            <a:rect l="l" t="t" r="r" b="b"/>
            <a:pathLst>
              <a:path w="8641080" h="4608830" extrusionOk="0">
                <a:moveTo>
                  <a:pt x="0" y="0"/>
                </a:moveTo>
                <a:lnTo>
                  <a:pt x="8640958" y="0"/>
                </a:lnTo>
                <a:lnTo>
                  <a:pt x="8640958" y="4608510"/>
                </a:lnTo>
                <a:lnTo>
                  <a:pt x="0" y="4608510"/>
                </a:lnTo>
                <a:lnTo>
                  <a:pt x="0" y="0"/>
                </a:lnTo>
                <a:close/>
              </a:path>
            </a:pathLst>
          </a:custGeom>
          <a:solidFill>
            <a:srgbClr val="F2F2F2"/>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3200">
              <a:solidFill>
                <a:schemeClr val="dk1"/>
              </a:solidFill>
              <a:latin typeface="Calibri"/>
              <a:ea typeface="Calibri"/>
              <a:cs typeface="Calibri"/>
              <a:sym typeface="Calibri"/>
            </a:endParaRPr>
          </a:p>
        </p:txBody>
      </p:sp>
      <p:sp>
        <p:nvSpPr>
          <p:cNvPr id="598" name="Google Shape;598;p90"/>
          <p:cNvSpPr txBox="1">
            <a:spLocks noGrp="1"/>
          </p:cNvSpPr>
          <p:nvPr>
            <p:ph type="body" idx="1"/>
          </p:nvPr>
        </p:nvSpPr>
        <p:spPr>
          <a:xfrm>
            <a:off x="1488272" y="2980993"/>
            <a:ext cx="9180000" cy="900000"/>
          </a:xfrm>
          <a:prstGeom prst="rect">
            <a:avLst/>
          </a:prstGeom>
          <a:noFill/>
          <a:ln>
            <a:noFill/>
          </a:ln>
        </p:spPr>
        <p:txBody>
          <a:bodyPr spcFirstLastPara="1" wrap="square" lIns="0" tIns="0" rIns="0" bIns="0" anchor="ctr" anchorCtr="0">
            <a:noAutofit/>
          </a:bodyPr>
          <a:lstStyle>
            <a:lvl1pPr marL="457200" lvl="0" indent="-228600" algn="ctr" rtl="0">
              <a:lnSpc>
                <a:spcPct val="90000"/>
              </a:lnSpc>
              <a:spcBef>
                <a:spcPts val="1000"/>
              </a:spcBef>
              <a:spcAft>
                <a:spcPts val="0"/>
              </a:spcAft>
              <a:buClr>
                <a:schemeClr val="dk1"/>
              </a:buClr>
              <a:buSzPts val="4000"/>
              <a:buNone/>
              <a:defRPr sz="4000" b="1">
                <a:latin typeface="Arial"/>
                <a:ea typeface="Arial"/>
                <a:cs typeface="Arial"/>
                <a:sym typeface="Arial"/>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599" name="Google Shape;599;p90"/>
          <p:cNvSpPr txBox="1">
            <a:spLocks noGrp="1"/>
          </p:cNvSpPr>
          <p:nvPr>
            <p:ph type="body" idx="2"/>
          </p:nvPr>
        </p:nvSpPr>
        <p:spPr>
          <a:xfrm>
            <a:off x="1488272" y="5986718"/>
            <a:ext cx="9180000" cy="180000"/>
          </a:xfrm>
          <a:prstGeom prst="rect">
            <a:avLst/>
          </a:prstGeom>
          <a:noFill/>
          <a:ln>
            <a:noFill/>
          </a:ln>
        </p:spPr>
        <p:txBody>
          <a:bodyPr spcFirstLastPara="1" wrap="square" lIns="0" tIns="0" rIns="0" bIns="0" anchor="ctr" anchorCtr="0">
            <a:noAutofit/>
          </a:bodyPr>
          <a:lstStyle>
            <a:lvl1pPr marL="457200" lvl="0" indent="-228600" algn="ctr" rtl="0">
              <a:lnSpc>
                <a:spcPct val="90000"/>
              </a:lnSpc>
              <a:spcBef>
                <a:spcPts val="1000"/>
              </a:spcBef>
              <a:spcAft>
                <a:spcPts val="0"/>
              </a:spcAft>
              <a:buClr>
                <a:schemeClr val="dk1"/>
              </a:buClr>
              <a:buSzPts val="1300"/>
              <a:buNone/>
              <a:defRPr sz="1300" b="0">
                <a:latin typeface="Arial"/>
                <a:ea typeface="Arial"/>
                <a:cs typeface="Arial"/>
                <a:sym typeface="Arial"/>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matchingName="Leer">
  <p:cSld name="Leer">
    <p:spTree>
      <p:nvGrpSpPr>
        <p:cNvPr id="1" name="Shape 600"/>
        <p:cNvGrpSpPr/>
        <p:nvPr/>
      </p:nvGrpSpPr>
      <p:grpSpPr>
        <a:xfrm>
          <a:off x="0" y="0"/>
          <a:ext cx="0" cy="0"/>
          <a:chOff x="0" y="0"/>
          <a:chExt cx="0" cy="0"/>
        </a:xfrm>
      </p:grpSpPr>
      <p:sp>
        <p:nvSpPr>
          <p:cNvPr id="601" name="Google Shape;601;p91"/>
          <p:cNvSpPr/>
          <p:nvPr/>
        </p:nvSpPr>
        <p:spPr>
          <a:xfrm>
            <a:off x="143011" y="142993"/>
            <a:ext cx="11903088" cy="6579105"/>
          </a:xfrm>
          <a:custGeom>
            <a:avLst/>
            <a:gdLst/>
            <a:ahLst/>
            <a:cxnLst/>
            <a:rect l="l" t="t" r="r" b="b"/>
            <a:pathLst>
              <a:path w="8641080" h="4608830" extrusionOk="0">
                <a:moveTo>
                  <a:pt x="0" y="0"/>
                </a:moveTo>
                <a:lnTo>
                  <a:pt x="8640958" y="0"/>
                </a:lnTo>
                <a:lnTo>
                  <a:pt x="8640958" y="4608510"/>
                </a:lnTo>
                <a:lnTo>
                  <a:pt x="0" y="4608510"/>
                </a:lnTo>
                <a:lnTo>
                  <a:pt x="0" y="0"/>
                </a:lnTo>
                <a:close/>
              </a:path>
            </a:pathLst>
          </a:custGeom>
          <a:solidFill>
            <a:srgbClr val="B4B4B4"/>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3200">
              <a:solidFill>
                <a:schemeClr val="dk1"/>
              </a:solidFill>
              <a:latin typeface="Calibri"/>
              <a:ea typeface="Calibri"/>
              <a:cs typeface="Calibri"/>
              <a:sym typeface="Calibri"/>
            </a:endParaRPr>
          </a:p>
        </p:txBody>
      </p:sp>
      <p:sp>
        <p:nvSpPr>
          <p:cNvPr id="602" name="Google Shape;602;p91"/>
          <p:cNvSpPr txBox="1">
            <a:spLocks noGrp="1"/>
          </p:cNvSpPr>
          <p:nvPr>
            <p:ph type="body" idx="1"/>
          </p:nvPr>
        </p:nvSpPr>
        <p:spPr>
          <a:xfrm>
            <a:off x="6919979" y="530101"/>
            <a:ext cx="5448900" cy="5801700"/>
          </a:xfrm>
          <a:prstGeom prst="rect">
            <a:avLst/>
          </a:prstGeom>
          <a:noFill/>
          <a:ln>
            <a:noFill/>
          </a:ln>
        </p:spPr>
        <p:txBody>
          <a:bodyPr spcFirstLastPara="1" wrap="square" lIns="0" tIns="0" rIns="0" bIns="0" anchor="ctr" anchorCtr="0">
            <a:noAutofit/>
          </a:bodyPr>
          <a:lstStyle>
            <a:lvl1pPr marL="457200" lvl="0" indent="-228600" algn="l" rtl="0">
              <a:lnSpc>
                <a:spcPct val="90000"/>
              </a:lnSpc>
              <a:spcBef>
                <a:spcPts val="1000"/>
              </a:spcBef>
              <a:spcAft>
                <a:spcPts val="0"/>
              </a:spcAft>
              <a:buClr>
                <a:schemeClr val="lt1"/>
              </a:buClr>
              <a:buSzPts val="38399"/>
              <a:buFont typeface="Arial"/>
              <a:buNone/>
              <a:defRPr sz="38399" b="1" i="0">
                <a:solidFill>
                  <a:schemeClr val="lt1"/>
                </a:solidFill>
                <a:latin typeface="Arial"/>
                <a:ea typeface="Arial"/>
                <a:cs typeface="Arial"/>
                <a:sym typeface="Arial"/>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matchingName="4_Benutzerdefiniertes Layout">
  <p:cSld name="4_Benutzerdefiniertes Layout">
    <p:spTree>
      <p:nvGrpSpPr>
        <p:cNvPr id="1" name="Shape 606"/>
        <p:cNvGrpSpPr/>
        <p:nvPr/>
      </p:nvGrpSpPr>
      <p:grpSpPr>
        <a:xfrm>
          <a:off x="0" y="0"/>
          <a:ext cx="0" cy="0"/>
          <a:chOff x="0" y="0"/>
          <a:chExt cx="0" cy="0"/>
        </a:xfrm>
      </p:grpSpPr>
      <p:pic>
        <p:nvPicPr>
          <p:cNvPr id="607" name="Google Shape;607;p93"/>
          <p:cNvPicPr preferRelativeResize="0"/>
          <p:nvPr/>
        </p:nvPicPr>
        <p:blipFill rotWithShape="1">
          <a:blip r:embed="rId2">
            <a:alphaModFix/>
          </a:blip>
          <a:srcRect/>
          <a:stretch/>
        </p:blipFill>
        <p:spPr>
          <a:xfrm>
            <a:off x="0" y="-1"/>
            <a:ext cx="12192001" cy="6865152"/>
          </a:xfrm>
          <a:prstGeom prst="rect">
            <a:avLst/>
          </a:prstGeom>
          <a:noFill/>
          <a:ln>
            <a:noFill/>
          </a:ln>
        </p:spPr>
      </p:pic>
      <p:sp>
        <p:nvSpPr>
          <p:cNvPr id="608" name="Google Shape;608;p93"/>
          <p:cNvSpPr/>
          <p:nvPr/>
        </p:nvSpPr>
        <p:spPr>
          <a:xfrm>
            <a:off x="606992" y="0"/>
            <a:ext cx="4620000" cy="34545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3200" b="0" i="0" u="none" strike="noStrike" cap="none">
              <a:solidFill>
                <a:schemeClr val="lt1"/>
              </a:solidFill>
              <a:latin typeface="Calibri"/>
              <a:ea typeface="Calibri"/>
              <a:cs typeface="Calibri"/>
              <a:sym typeface="Calibri"/>
            </a:endParaRPr>
          </a:p>
        </p:txBody>
      </p:sp>
      <p:sp>
        <p:nvSpPr>
          <p:cNvPr id="609" name="Google Shape;609;p93"/>
          <p:cNvSpPr txBox="1">
            <a:spLocks noGrp="1"/>
          </p:cNvSpPr>
          <p:nvPr>
            <p:ph type="body" idx="1"/>
          </p:nvPr>
        </p:nvSpPr>
        <p:spPr>
          <a:xfrm>
            <a:off x="977881" y="682326"/>
            <a:ext cx="3878100" cy="619200"/>
          </a:xfrm>
          <a:prstGeom prst="rect">
            <a:avLst/>
          </a:prstGeom>
          <a:noFill/>
          <a:ln>
            <a:noFill/>
          </a:ln>
        </p:spPr>
        <p:txBody>
          <a:bodyPr spcFirstLastPara="1" wrap="square" lIns="0" tIns="0" rIns="0" bIns="0" anchor="t" anchorCtr="0">
            <a:noAutofit/>
          </a:bodyPr>
          <a:lstStyle>
            <a:lvl1pPr marL="457200" lvl="0" indent="-228600" algn="l" rtl="0">
              <a:lnSpc>
                <a:spcPct val="90000"/>
              </a:lnSpc>
              <a:spcBef>
                <a:spcPts val="1000"/>
              </a:spcBef>
              <a:spcAft>
                <a:spcPts val="0"/>
              </a:spcAft>
              <a:buClr>
                <a:schemeClr val="dk1"/>
              </a:buClr>
              <a:buSzPts val="4267"/>
              <a:buFont typeface="Arial"/>
              <a:buNone/>
              <a:defRPr sz="4267" b="1" i="0" cap="none">
                <a:latin typeface="Arial"/>
                <a:ea typeface="Arial"/>
                <a:cs typeface="Arial"/>
                <a:sym typeface="Arial"/>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610" name="Google Shape;610;p93"/>
          <p:cNvSpPr txBox="1">
            <a:spLocks noGrp="1"/>
          </p:cNvSpPr>
          <p:nvPr>
            <p:ph type="body" idx="2"/>
          </p:nvPr>
        </p:nvSpPr>
        <p:spPr>
          <a:xfrm>
            <a:off x="977881" y="1431042"/>
            <a:ext cx="3878100" cy="514200"/>
          </a:xfrm>
          <a:prstGeom prst="rect">
            <a:avLst/>
          </a:prstGeom>
          <a:noFill/>
          <a:ln>
            <a:noFill/>
          </a:ln>
        </p:spPr>
        <p:txBody>
          <a:bodyPr spcFirstLastPara="1" wrap="square" lIns="0" tIns="0" rIns="0" bIns="0" anchor="t" anchorCtr="0">
            <a:noAutofit/>
          </a:bodyPr>
          <a:lstStyle>
            <a:lvl1pPr marL="457200" lvl="0" indent="-228600" algn="l" rtl="0">
              <a:lnSpc>
                <a:spcPct val="90000"/>
              </a:lnSpc>
              <a:spcBef>
                <a:spcPts val="1000"/>
              </a:spcBef>
              <a:spcAft>
                <a:spcPts val="0"/>
              </a:spcAft>
              <a:buClr>
                <a:schemeClr val="lt2"/>
              </a:buClr>
              <a:buSzPts val="3200"/>
              <a:buFont typeface="Arial"/>
              <a:buNone/>
              <a:defRPr sz="3200" b="1" i="0">
                <a:solidFill>
                  <a:schemeClr val="lt2"/>
                </a:solidFill>
                <a:latin typeface="Arial"/>
                <a:ea typeface="Arial"/>
                <a:cs typeface="Arial"/>
                <a:sym typeface="Arial"/>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611" name="Google Shape;611;p93"/>
          <p:cNvSpPr txBox="1">
            <a:spLocks noGrp="1"/>
          </p:cNvSpPr>
          <p:nvPr>
            <p:ph type="body" idx="3"/>
          </p:nvPr>
        </p:nvSpPr>
        <p:spPr>
          <a:xfrm>
            <a:off x="977881" y="2453602"/>
            <a:ext cx="2700600" cy="619800"/>
          </a:xfrm>
          <a:prstGeom prst="rect">
            <a:avLst/>
          </a:prstGeom>
          <a:noFill/>
          <a:ln>
            <a:noFill/>
          </a:ln>
        </p:spPr>
        <p:txBody>
          <a:bodyPr spcFirstLastPara="1" wrap="square" lIns="0" tIns="0" rIns="0" bIns="0" anchor="t" anchorCtr="0">
            <a:noAutofit/>
          </a:bodyPr>
          <a:lstStyle>
            <a:lvl1pPr marL="457200" lvl="0" indent="-228600" algn="l" rtl="0">
              <a:lnSpc>
                <a:spcPct val="90000"/>
              </a:lnSpc>
              <a:spcBef>
                <a:spcPts val="1000"/>
              </a:spcBef>
              <a:spcAft>
                <a:spcPts val="0"/>
              </a:spcAft>
              <a:buClr>
                <a:schemeClr val="dk1"/>
              </a:buClr>
              <a:buSzPts val="1467"/>
              <a:buFont typeface="Arial"/>
              <a:buNone/>
              <a:defRPr sz="1467" b="0" i="0">
                <a:latin typeface="Arial"/>
                <a:ea typeface="Arial"/>
                <a:cs typeface="Arial"/>
                <a:sym typeface="Arial"/>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pic>
        <p:nvPicPr>
          <p:cNvPr id="612" name="Google Shape;612;p93"/>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a:off x="485057" y="5424968"/>
            <a:ext cx="3205394" cy="993108"/>
          </a:xfrm>
          <a:prstGeom prst="rect">
            <a:avLst/>
          </a:prstGeom>
          <a:noFill/>
          <a:ln>
            <a:noFill/>
          </a:ln>
        </p:spPr>
      </p:pic>
      <p:sp>
        <p:nvSpPr>
          <p:cNvPr id="613" name="Google Shape;613;p93"/>
          <p:cNvSpPr/>
          <p:nvPr/>
        </p:nvSpPr>
        <p:spPr>
          <a:xfrm>
            <a:off x="977881" y="469568"/>
            <a:ext cx="3072300" cy="48000"/>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3200" b="0" i="0" u="none" strike="noStrike" cap="none">
              <a:solidFill>
                <a:schemeClr val="lt1"/>
              </a:solidFill>
              <a:latin typeface="Calibri"/>
              <a:ea typeface="Calibri"/>
              <a:cs typeface="Calibri"/>
              <a:sym typeface="Calibri"/>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Vertikaler Titel und Text">
  <p:cSld name="Vertikaler Titel und Text">
    <p:spTree>
      <p:nvGrpSpPr>
        <p:cNvPr id="1" name="Shape 71"/>
        <p:cNvGrpSpPr/>
        <p:nvPr/>
      </p:nvGrpSpPr>
      <p:grpSpPr>
        <a:xfrm>
          <a:off x="0" y="0"/>
          <a:ext cx="0" cy="0"/>
          <a:chOff x="0" y="0"/>
          <a:chExt cx="0" cy="0"/>
        </a:xfrm>
      </p:grpSpPr>
      <p:pic>
        <p:nvPicPr>
          <p:cNvPr id="72" name="Google Shape;72;p10"/>
          <p:cNvPicPr preferRelativeResize="0"/>
          <p:nvPr/>
        </p:nvPicPr>
        <p:blipFill rotWithShape="1">
          <a:blip r:embed="rId2">
            <a:alphaModFix/>
          </a:blip>
          <a:srcRect/>
          <a:stretch/>
        </p:blipFill>
        <p:spPr>
          <a:xfrm>
            <a:off x="11558374" y="344279"/>
            <a:ext cx="309006" cy="461773"/>
          </a:xfrm>
          <a:prstGeom prst="rect">
            <a:avLst/>
          </a:prstGeom>
          <a:noFill/>
          <a:ln>
            <a:noFill/>
          </a:ln>
        </p:spPr>
      </p:pic>
      <p:sp>
        <p:nvSpPr>
          <p:cNvPr id="73" name="Google Shape;73;p10"/>
          <p:cNvSpPr txBox="1"/>
          <p:nvPr/>
        </p:nvSpPr>
        <p:spPr>
          <a:xfrm>
            <a:off x="8825245" y="6504875"/>
            <a:ext cx="2743200" cy="176536"/>
          </a:xfrm>
          <a:prstGeom prst="rect">
            <a:avLst/>
          </a:prstGeom>
          <a:noFill/>
          <a:ln>
            <a:noFill/>
          </a:ln>
        </p:spPr>
        <p:txBody>
          <a:bodyPr spcFirstLastPara="1" wrap="square" lIns="0" tIns="0" rIns="0" bIns="0" anchor="t" anchorCtr="0">
            <a:noAutofit/>
          </a:bodyPr>
          <a:lstStyle/>
          <a:p>
            <a:pPr marL="0" lvl="0" indent="0" algn="r" rtl="0">
              <a:spcBef>
                <a:spcPts val="0"/>
              </a:spcBef>
              <a:spcAft>
                <a:spcPts val="0"/>
              </a:spcAft>
              <a:buClr>
                <a:schemeClr val="dk1"/>
              </a:buClr>
              <a:buFont typeface="Arial"/>
              <a:buNone/>
            </a:pPr>
            <a:r>
              <a:rPr lang="de-DE" sz="1200">
                <a:solidFill>
                  <a:schemeClr val="lt2"/>
                </a:solidFill>
              </a:rPr>
              <a:t>28.02.2020</a:t>
            </a:r>
            <a:endParaRPr sz="1200">
              <a:solidFill>
                <a:schemeClr val="lt2"/>
              </a:solidFill>
              <a:latin typeface="Arial"/>
              <a:ea typeface="Arial"/>
              <a:cs typeface="Arial"/>
              <a:sym typeface="Arial"/>
            </a:endParaRPr>
          </a:p>
        </p:txBody>
      </p:sp>
      <p:sp>
        <p:nvSpPr>
          <p:cNvPr id="74" name="Google Shape;74;p10"/>
          <p:cNvSpPr txBox="1"/>
          <p:nvPr/>
        </p:nvSpPr>
        <p:spPr>
          <a:xfrm>
            <a:off x="1082928" y="6504875"/>
            <a:ext cx="4114800" cy="176536"/>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r>
              <a:rPr lang="de-DE" sz="1200">
                <a:solidFill>
                  <a:schemeClr val="lt2"/>
                </a:solidFill>
                <a:latin typeface="Arial"/>
                <a:ea typeface="Arial"/>
                <a:cs typeface="Arial"/>
                <a:sym typeface="Arial"/>
              </a:rPr>
              <a:t>German UPA e.V.</a:t>
            </a:r>
            <a:endParaRPr/>
          </a:p>
        </p:txBody>
      </p:sp>
      <p:sp>
        <p:nvSpPr>
          <p:cNvPr id="75" name="Google Shape;75;p10"/>
          <p:cNvSpPr txBox="1"/>
          <p:nvPr/>
        </p:nvSpPr>
        <p:spPr>
          <a:xfrm>
            <a:off x="591570" y="6504875"/>
            <a:ext cx="336173" cy="176536"/>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fld id="{00000000-1234-1234-1234-123412341234}" type="slidenum">
              <a:rPr lang="de-DE" sz="1200">
                <a:solidFill>
                  <a:schemeClr val="dk2"/>
                </a:solidFill>
                <a:latin typeface="Arial"/>
                <a:ea typeface="Arial"/>
                <a:cs typeface="Arial"/>
                <a:sym typeface="Arial"/>
              </a:rPr>
              <a:t>‹Nr.›</a:t>
            </a:fld>
            <a:endParaRPr sz="1200">
              <a:solidFill>
                <a:schemeClr val="dk2"/>
              </a:solidFill>
              <a:latin typeface="Arial"/>
              <a:ea typeface="Arial"/>
              <a:cs typeface="Arial"/>
              <a:sym typeface="Arial"/>
            </a:endParaRPr>
          </a:p>
        </p:txBody>
      </p:sp>
      <p:sp>
        <p:nvSpPr>
          <p:cNvPr id="76" name="Google Shape;76;p10"/>
          <p:cNvSpPr txBox="1">
            <a:spLocks noGrp="1"/>
          </p:cNvSpPr>
          <p:nvPr>
            <p:ph type="body" idx="1"/>
          </p:nvPr>
        </p:nvSpPr>
        <p:spPr>
          <a:xfrm>
            <a:off x="608345" y="846465"/>
            <a:ext cx="8280400" cy="360362"/>
          </a:xfrm>
          <a:prstGeom prst="rect">
            <a:avLst/>
          </a:prstGeom>
          <a:noFill/>
          <a:ln>
            <a:noFill/>
          </a:ln>
        </p:spPr>
        <p:txBody>
          <a:bodyPr spcFirstLastPara="1" wrap="square" lIns="0" tIns="0" rIns="0" bIns="0" anchor="t" anchorCtr="0">
            <a:noAutofit/>
          </a:bodyPr>
          <a:lstStyle>
            <a:lvl1pPr marL="457200" lvl="0" indent="-228600" algn="l">
              <a:lnSpc>
                <a:spcPct val="90000"/>
              </a:lnSpc>
              <a:spcBef>
                <a:spcPts val="1000"/>
              </a:spcBef>
              <a:spcAft>
                <a:spcPts val="0"/>
              </a:spcAft>
              <a:buClr>
                <a:schemeClr val="dk1"/>
              </a:buClr>
              <a:buSzPts val="2600"/>
              <a:buNone/>
              <a:defRPr sz="2600" b="1">
                <a:latin typeface="Arial"/>
                <a:ea typeface="Arial"/>
                <a:cs typeface="Arial"/>
                <a:sym typeface="Aria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7" name="Google Shape;77;p10"/>
          <p:cNvSpPr/>
          <p:nvPr/>
        </p:nvSpPr>
        <p:spPr>
          <a:xfrm>
            <a:off x="608345" y="601625"/>
            <a:ext cx="3072400" cy="48000"/>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3200">
              <a:solidFill>
                <a:schemeClr val="lt1"/>
              </a:solidFill>
              <a:latin typeface="Calibri"/>
              <a:ea typeface="Calibri"/>
              <a:cs typeface="Calibri"/>
              <a:sym typeface="Calibri"/>
            </a:endParaRPr>
          </a:p>
        </p:txBody>
      </p:sp>
      <p:sp>
        <p:nvSpPr>
          <p:cNvPr id="78" name="Google Shape;78;p10"/>
          <p:cNvSpPr txBox="1">
            <a:spLocks noGrp="1"/>
          </p:cNvSpPr>
          <p:nvPr>
            <p:ph type="body" idx="2"/>
          </p:nvPr>
        </p:nvSpPr>
        <p:spPr>
          <a:xfrm>
            <a:off x="608342" y="1632858"/>
            <a:ext cx="5338519" cy="4739626"/>
          </a:xfrm>
          <a:prstGeom prst="rect">
            <a:avLst/>
          </a:prstGeom>
          <a:noFill/>
          <a:ln>
            <a:noFill/>
          </a:ln>
        </p:spPr>
        <p:txBody>
          <a:bodyPr spcFirstLastPara="1" wrap="square" lIns="90000" tIns="46800" rIns="90000" bIns="46800" anchor="t" anchorCtr="0">
            <a:noAutofit/>
          </a:bodyPr>
          <a:lstStyle>
            <a:lvl1pPr marL="457200" lvl="0" indent="-342900" algn="l">
              <a:lnSpc>
                <a:spcPct val="90000"/>
              </a:lnSpc>
              <a:spcBef>
                <a:spcPts val="1000"/>
              </a:spcBef>
              <a:spcAft>
                <a:spcPts val="0"/>
              </a:spcAft>
              <a:buClr>
                <a:schemeClr val="dk1"/>
              </a:buClr>
              <a:buSzPts val="1800"/>
              <a:buChar char="•"/>
              <a:defRPr sz="1800">
                <a:latin typeface="Arial"/>
                <a:ea typeface="Arial"/>
                <a:cs typeface="Arial"/>
                <a:sym typeface="Aria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9" name="Google Shape;79;p10"/>
          <p:cNvSpPr txBox="1">
            <a:spLocks noGrp="1"/>
          </p:cNvSpPr>
          <p:nvPr>
            <p:ph type="body" idx="3"/>
          </p:nvPr>
        </p:nvSpPr>
        <p:spPr>
          <a:xfrm>
            <a:off x="6229925" y="1632858"/>
            <a:ext cx="5338519" cy="4739626"/>
          </a:xfrm>
          <a:prstGeom prst="rect">
            <a:avLst/>
          </a:prstGeom>
          <a:noFill/>
          <a:ln>
            <a:noFill/>
          </a:ln>
        </p:spPr>
        <p:txBody>
          <a:bodyPr spcFirstLastPara="1" wrap="square" lIns="90000" tIns="46800" rIns="90000" bIns="46800" anchor="t" anchorCtr="0">
            <a:noAutofit/>
          </a:bodyPr>
          <a:lstStyle>
            <a:lvl1pPr marL="457200" lvl="0" indent="-342900" algn="l">
              <a:lnSpc>
                <a:spcPct val="90000"/>
              </a:lnSpc>
              <a:spcBef>
                <a:spcPts val="1000"/>
              </a:spcBef>
              <a:spcAft>
                <a:spcPts val="0"/>
              </a:spcAft>
              <a:buClr>
                <a:schemeClr val="dk1"/>
              </a:buClr>
              <a:buSzPts val="1800"/>
              <a:buChar char="•"/>
              <a:defRPr sz="1800">
                <a:latin typeface="Arial"/>
                <a:ea typeface="Arial"/>
                <a:cs typeface="Arial"/>
                <a:sym typeface="Aria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matchingName="Nur Titel">
  <p:cSld name="Nur Titel">
    <p:spTree>
      <p:nvGrpSpPr>
        <p:cNvPr id="1" name="Shape 614"/>
        <p:cNvGrpSpPr/>
        <p:nvPr/>
      </p:nvGrpSpPr>
      <p:grpSpPr>
        <a:xfrm>
          <a:off x="0" y="0"/>
          <a:ext cx="0" cy="0"/>
          <a:chOff x="0" y="0"/>
          <a:chExt cx="0" cy="0"/>
        </a:xfrm>
      </p:grpSpPr>
      <p:sp>
        <p:nvSpPr>
          <p:cNvPr id="615" name="Google Shape;615;p94"/>
          <p:cNvSpPr txBox="1"/>
          <p:nvPr/>
        </p:nvSpPr>
        <p:spPr>
          <a:xfrm>
            <a:off x="8825245" y="6504875"/>
            <a:ext cx="2743200" cy="176400"/>
          </a:xfrm>
          <a:prstGeom prst="rect">
            <a:avLst/>
          </a:prstGeom>
          <a:noFill/>
          <a:ln>
            <a:noFill/>
          </a:ln>
        </p:spPr>
        <p:txBody>
          <a:bodyPr spcFirstLastPara="1" wrap="square" lIns="0" tIns="0" rIns="0" bIns="0" anchor="t" anchorCtr="0">
            <a:noAutofit/>
          </a:bodyPr>
          <a:lstStyle/>
          <a:p>
            <a:pPr marL="0" marR="0" lvl="0" indent="0" algn="r" rtl="0">
              <a:spcBef>
                <a:spcPts val="0"/>
              </a:spcBef>
              <a:spcAft>
                <a:spcPts val="0"/>
              </a:spcAft>
              <a:buNone/>
            </a:pPr>
            <a:r>
              <a:rPr lang="de-DE" sz="1200">
                <a:solidFill>
                  <a:schemeClr val="lt2"/>
                </a:solidFill>
              </a:rPr>
              <a:t>28.02.2020</a:t>
            </a:r>
            <a:endParaRPr sz="1200" b="0" i="0" u="none" strike="noStrike" cap="none">
              <a:solidFill>
                <a:schemeClr val="lt2"/>
              </a:solidFill>
              <a:latin typeface="Arial"/>
              <a:ea typeface="Arial"/>
              <a:cs typeface="Arial"/>
              <a:sym typeface="Arial"/>
            </a:endParaRPr>
          </a:p>
        </p:txBody>
      </p:sp>
      <p:sp>
        <p:nvSpPr>
          <p:cNvPr id="616" name="Google Shape;616;p94"/>
          <p:cNvSpPr txBox="1"/>
          <p:nvPr/>
        </p:nvSpPr>
        <p:spPr>
          <a:xfrm>
            <a:off x="1082928" y="6504875"/>
            <a:ext cx="4114800" cy="176400"/>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r>
              <a:rPr lang="de-DE" sz="1200" b="0" i="0" u="none" strike="noStrike" cap="none">
                <a:solidFill>
                  <a:schemeClr val="lt2"/>
                </a:solidFill>
                <a:latin typeface="Arial"/>
                <a:ea typeface="Arial"/>
                <a:cs typeface="Arial"/>
                <a:sym typeface="Arial"/>
              </a:rPr>
              <a:t>German UPA e.V.</a:t>
            </a:r>
            <a:endParaRPr/>
          </a:p>
        </p:txBody>
      </p:sp>
      <p:sp>
        <p:nvSpPr>
          <p:cNvPr id="617" name="Google Shape;617;p94"/>
          <p:cNvSpPr txBox="1"/>
          <p:nvPr/>
        </p:nvSpPr>
        <p:spPr>
          <a:xfrm>
            <a:off x="591570" y="6504875"/>
            <a:ext cx="336300" cy="176400"/>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fld id="{00000000-1234-1234-1234-123412341234}" type="slidenum">
              <a:rPr lang="de-DE" sz="1200" b="0" i="0" u="none" strike="noStrike" cap="none">
                <a:solidFill>
                  <a:schemeClr val="dk2"/>
                </a:solidFill>
                <a:latin typeface="Arial"/>
                <a:ea typeface="Arial"/>
                <a:cs typeface="Arial"/>
                <a:sym typeface="Arial"/>
              </a:rPr>
              <a:t>‹Nr.›</a:t>
            </a:fld>
            <a:endParaRPr sz="1200" b="0" i="0" u="none" strike="noStrike" cap="none">
              <a:solidFill>
                <a:schemeClr val="dk2"/>
              </a:solidFill>
              <a:latin typeface="Arial"/>
              <a:ea typeface="Arial"/>
              <a:cs typeface="Arial"/>
              <a:sym typeface="Arial"/>
            </a:endParaRPr>
          </a:p>
        </p:txBody>
      </p:sp>
      <p:sp>
        <p:nvSpPr>
          <p:cNvPr id="618" name="Google Shape;618;p94"/>
          <p:cNvSpPr txBox="1">
            <a:spLocks noGrp="1"/>
          </p:cNvSpPr>
          <p:nvPr>
            <p:ph type="body" idx="1"/>
          </p:nvPr>
        </p:nvSpPr>
        <p:spPr>
          <a:xfrm>
            <a:off x="608345" y="846465"/>
            <a:ext cx="8280300" cy="360300"/>
          </a:xfrm>
          <a:prstGeom prst="rect">
            <a:avLst/>
          </a:prstGeom>
          <a:noFill/>
          <a:ln>
            <a:noFill/>
          </a:ln>
        </p:spPr>
        <p:txBody>
          <a:bodyPr spcFirstLastPara="1" wrap="square" lIns="0" tIns="0" rIns="0" bIns="0" anchor="t" anchorCtr="0">
            <a:noAutofit/>
          </a:bodyPr>
          <a:lstStyle>
            <a:lvl1pPr marL="457200" lvl="0" indent="-228600" algn="l" rtl="0">
              <a:lnSpc>
                <a:spcPct val="90000"/>
              </a:lnSpc>
              <a:spcBef>
                <a:spcPts val="1000"/>
              </a:spcBef>
              <a:spcAft>
                <a:spcPts val="0"/>
              </a:spcAft>
              <a:buClr>
                <a:schemeClr val="dk1"/>
              </a:buClr>
              <a:buSzPts val="2600"/>
              <a:buNone/>
              <a:defRPr sz="2600" b="1">
                <a:latin typeface="Arial"/>
                <a:ea typeface="Arial"/>
                <a:cs typeface="Arial"/>
                <a:sym typeface="Arial"/>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619" name="Google Shape;619;p94"/>
          <p:cNvSpPr/>
          <p:nvPr/>
        </p:nvSpPr>
        <p:spPr>
          <a:xfrm>
            <a:off x="608345" y="601625"/>
            <a:ext cx="3072300" cy="48000"/>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3200" b="0" i="0" u="none" strike="noStrike" cap="none">
              <a:solidFill>
                <a:schemeClr val="lt1"/>
              </a:solidFill>
              <a:latin typeface="Calibri"/>
              <a:ea typeface="Calibri"/>
              <a:cs typeface="Calibri"/>
              <a:sym typeface="Calibri"/>
            </a:endParaRPr>
          </a:p>
        </p:txBody>
      </p:sp>
      <p:pic>
        <p:nvPicPr>
          <p:cNvPr id="620" name="Google Shape;620;p94"/>
          <p:cNvPicPr preferRelativeResize="0"/>
          <p:nvPr/>
        </p:nvPicPr>
        <p:blipFill rotWithShape="1">
          <a:blip r:embed="rId2">
            <a:alphaModFix/>
          </a:blip>
          <a:srcRect/>
          <a:stretch/>
        </p:blipFill>
        <p:spPr>
          <a:xfrm>
            <a:off x="11558374" y="344279"/>
            <a:ext cx="309006" cy="461773"/>
          </a:xfrm>
          <a:prstGeom prst="rect">
            <a:avLst/>
          </a:prstGeom>
          <a:noFill/>
          <a:ln>
            <a:noFill/>
          </a:ln>
        </p:spPr>
      </p:pic>
    </p:spTree>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matchingName="Vergleich">
  <p:cSld name="Vergleich">
    <p:spTree>
      <p:nvGrpSpPr>
        <p:cNvPr id="1" name="Shape 621"/>
        <p:cNvGrpSpPr/>
        <p:nvPr/>
      </p:nvGrpSpPr>
      <p:grpSpPr>
        <a:xfrm>
          <a:off x="0" y="0"/>
          <a:ext cx="0" cy="0"/>
          <a:chOff x="0" y="0"/>
          <a:chExt cx="0" cy="0"/>
        </a:xfrm>
      </p:grpSpPr>
      <p:sp>
        <p:nvSpPr>
          <p:cNvPr id="622" name="Google Shape;622;p95"/>
          <p:cNvSpPr/>
          <p:nvPr/>
        </p:nvSpPr>
        <p:spPr>
          <a:xfrm>
            <a:off x="143011" y="142993"/>
            <a:ext cx="11903088" cy="6579105"/>
          </a:xfrm>
          <a:custGeom>
            <a:avLst/>
            <a:gdLst/>
            <a:ahLst/>
            <a:cxnLst/>
            <a:rect l="l" t="t" r="r" b="b"/>
            <a:pathLst>
              <a:path w="8641080" h="4608830" extrusionOk="0">
                <a:moveTo>
                  <a:pt x="0" y="0"/>
                </a:moveTo>
                <a:lnTo>
                  <a:pt x="8640958" y="0"/>
                </a:lnTo>
                <a:lnTo>
                  <a:pt x="8640958" y="4608510"/>
                </a:lnTo>
                <a:lnTo>
                  <a:pt x="0" y="4608510"/>
                </a:lnTo>
                <a:lnTo>
                  <a:pt x="0" y="0"/>
                </a:lnTo>
                <a:close/>
              </a:path>
            </a:pathLst>
          </a:custGeom>
          <a:solidFill>
            <a:schemeClr val="dk1"/>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3200">
              <a:solidFill>
                <a:schemeClr val="dk1"/>
              </a:solidFill>
              <a:latin typeface="Calibri"/>
              <a:ea typeface="Calibri"/>
              <a:cs typeface="Calibri"/>
              <a:sym typeface="Calibri"/>
            </a:endParaRPr>
          </a:p>
        </p:txBody>
      </p:sp>
      <p:sp>
        <p:nvSpPr>
          <p:cNvPr id="623" name="Google Shape;623;p95"/>
          <p:cNvSpPr txBox="1">
            <a:spLocks noGrp="1"/>
          </p:cNvSpPr>
          <p:nvPr>
            <p:ph type="body" idx="1"/>
          </p:nvPr>
        </p:nvSpPr>
        <p:spPr>
          <a:xfrm>
            <a:off x="1049133" y="1762125"/>
            <a:ext cx="6871800" cy="2524200"/>
          </a:xfrm>
          <a:prstGeom prst="rect">
            <a:avLst/>
          </a:prstGeom>
          <a:noFill/>
          <a:ln>
            <a:noFill/>
          </a:ln>
        </p:spPr>
        <p:txBody>
          <a:bodyPr spcFirstLastPara="1" wrap="square" lIns="0" tIns="0" rIns="0" bIns="0" anchor="ctr" anchorCtr="0">
            <a:noAutofit/>
          </a:bodyPr>
          <a:lstStyle>
            <a:lvl1pPr marL="457200" lvl="0" indent="-228600" algn="l" rtl="0">
              <a:lnSpc>
                <a:spcPct val="90000"/>
              </a:lnSpc>
              <a:spcBef>
                <a:spcPts val="1000"/>
              </a:spcBef>
              <a:spcAft>
                <a:spcPts val="0"/>
              </a:spcAft>
              <a:buClr>
                <a:schemeClr val="lt1"/>
              </a:buClr>
              <a:buSzPts val="5000"/>
              <a:buNone/>
              <a:defRPr sz="5000" b="1">
                <a:solidFill>
                  <a:schemeClr val="lt1"/>
                </a:solidFill>
                <a:latin typeface="Arial"/>
                <a:ea typeface="Arial"/>
                <a:cs typeface="Arial"/>
                <a:sym typeface="Arial"/>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624" name="Google Shape;624;p95"/>
          <p:cNvSpPr txBox="1">
            <a:spLocks noGrp="1"/>
          </p:cNvSpPr>
          <p:nvPr>
            <p:ph type="body" idx="2"/>
          </p:nvPr>
        </p:nvSpPr>
        <p:spPr>
          <a:xfrm>
            <a:off x="7921061" y="142993"/>
            <a:ext cx="4127400" cy="6032400"/>
          </a:xfrm>
          <a:prstGeom prst="rect">
            <a:avLst/>
          </a:prstGeom>
          <a:noFill/>
          <a:ln>
            <a:noFill/>
          </a:ln>
        </p:spPr>
        <p:txBody>
          <a:bodyPr spcFirstLastPara="1" wrap="square" lIns="0" tIns="0" rIns="0" bIns="0" anchor="ctr" anchorCtr="0">
            <a:noAutofit/>
          </a:bodyPr>
          <a:lstStyle>
            <a:lvl1pPr marL="457200" lvl="0" indent="-228600" algn="r" rtl="0">
              <a:lnSpc>
                <a:spcPct val="90000"/>
              </a:lnSpc>
              <a:spcBef>
                <a:spcPts val="1000"/>
              </a:spcBef>
              <a:spcAft>
                <a:spcPts val="0"/>
              </a:spcAft>
              <a:buClr>
                <a:schemeClr val="lt1"/>
              </a:buClr>
              <a:buSzPts val="24200"/>
              <a:buNone/>
              <a:defRPr sz="24200" b="1">
                <a:solidFill>
                  <a:schemeClr val="lt1"/>
                </a:solidFill>
                <a:latin typeface="Arial"/>
                <a:ea typeface="Arial"/>
                <a:cs typeface="Arial"/>
                <a:sym typeface="Arial"/>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625" name="Google Shape;625;p95"/>
          <p:cNvSpPr/>
          <p:nvPr/>
        </p:nvSpPr>
        <p:spPr>
          <a:xfrm>
            <a:off x="1049134" y="1715990"/>
            <a:ext cx="3077400" cy="456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Tree>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matchingName="Titelfolie">
  <p:cSld name="Titelfolie">
    <p:spTree>
      <p:nvGrpSpPr>
        <p:cNvPr id="1" name="Shape 626"/>
        <p:cNvGrpSpPr/>
        <p:nvPr/>
      </p:nvGrpSpPr>
      <p:grpSpPr>
        <a:xfrm>
          <a:off x="0" y="0"/>
          <a:ext cx="0" cy="0"/>
          <a:chOff x="0" y="0"/>
          <a:chExt cx="0" cy="0"/>
        </a:xfrm>
      </p:grpSpPr>
      <p:sp>
        <p:nvSpPr>
          <p:cNvPr id="627" name="Google Shape;627;p96"/>
          <p:cNvSpPr txBox="1"/>
          <p:nvPr/>
        </p:nvSpPr>
        <p:spPr>
          <a:xfrm>
            <a:off x="8825245" y="6504875"/>
            <a:ext cx="2743200" cy="176400"/>
          </a:xfrm>
          <a:prstGeom prst="rect">
            <a:avLst/>
          </a:prstGeom>
          <a:noFill/>
          <a:ln>
            <a:noFill/>
          </a:ln>
        </p:spPr>
        <p:txBody>
          <a:bodyPr spcFirstLastPara="1" wrap="square" lIns="0" tIns="0" rIns="0" bIns="0" anchor="t" anchorCtr="0">
            <a:noAutofit/>
          </a:bodyPr>
          <a:lstStyle/>
          <a:p>
            <a:pPr marL="0" lvl="0" indent="0" algn="r" rtl="0">
              <a:spcBef>
                <a:spcPts val="0"/>
              </a:spcBef>
              <a:spcAft>
                <a:spcPts val="0"/>
              </a:spcAft>
              <a:buNone/>
            </a:pPr>
            <a:r>
              <a:rPr lang="de-DE" sz="1200">
                <a:solidFill>
                  <a:schemeClr val="lt2"/>
                </a:solidFill>
              </a:rPr>
              <a:t>28.02.2020</a:t>
            </a:r>
            <a:endParaRPr sz="1200">
              <a:solidFill>
                <a:schemeClr val="lt2"/>
              </a:solidFill>
            </a:endParaRPr>
          </a:p>
        </p:txBody>
      </p:sp>
      <p:sp>
        <p:nvSpPr>
          <p:cNvPr id="628" name="Google Shape;628;p96"/>
          <p:cNvSpPr txBox="1"/>
          <p:nvPr/>
        </p:nvSpPr>
        <p:spPr>
          <a:xfrm>
            <a:off x="1082928" y="6504875"/>
            <a:ext cx="4114800" cy="176400"/>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r>
              <a:rPr lang="de-DE" sz="1200">
                <a:solidFill>
                  <a:schemeClr val="lt2"/>
                </a:solidFill>
                <a:latin typeface="Arial"/>
                <a:ea typeface="Arial"/>
                <a:cs typeface="Arial"/>
                <a:sym typeface="Arial"/>
              </a:rPr>
              <a:t>German UPA e.V.</a:t>
            </a:r>
            <a:endParaRPr/>
          </a:p>
        </p:txBody>
      </p:sp>
      <p:sp>
        <p:nvSpPr>
          <p:cNvPr id="629" name="Google Shape;629;p96"/>
          <p:cNvSpPr txBox="1"/>
          <p:nvPr/>
        </p:nvSpPr>
        <p:spPr>
          <a:xfrm>
            <a:off x="591570" y="6504875"/>
            <a:ext cx="336300" cy="176400"/>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fld id="{00000000-1234-1234-1234-123412341234}" type="slidenum">
              <a:rPr lang="de-DE" sz="1200">
                <a:solidFill>
                  <a:schemeClr val="dk2"/>
                </a:solidFill>
                <a:latin typeface="Arial"/>
                <a:ea typeface="Arial"/>
                <a:cs typeface="Arial"/>
                <a:sym typeface="Arial"/>
              </a:rPr>
              <a:t>‹Nr.›</a:t>
            </a:fld>
            <a:endParaRPr sz="1200">
              <a:solidFill>
                <a:schemeClr val="dk2"/>
              </a:solidFill>
              <a:latin typeface="Arial"/>
              <a:ea typeface="Arial"/>
              <a:cs typeface="Arial"/>
              <a:sym typeface="Arial"/>
            </a:endParaRPr>
          </a:p>
        </p:txBody>
      </p:sp>
      <p:sp>
        <p:nvSpPr>
          <p:cNvPr id="630" name="Google Shape;630;p96"/>
          <p:cNvSpPr txBox="1">
            <a:spLocks noGrp="1"/>
          </p:cNvSpPr>
          <p:nvPr>
            <p:ph type="body" idx="1"/>
          </p:nvPr>
        </p:nvSpPr>
        <p:spPr>
          <a:xfrm>
            <a:off x="608345" y="846465"/>
            <a:ext cx="8280300" cy="360300"/>
          </a:xfrm>
          <a:prstGeom prst="rect">
            <a:avLst/>
          </a:prstGeom>
          <a:noFill/>
          <a:ln>
            <a:noFill/>
          </a:ln>
        </p:spPr>
        <p:txBody>
          <a:bodyPr spcFirstLastPara="1" wrap="square" lIns="0" tIns="0" rIns="0" bIns="0" anchor="t" anchorCtr="0">
            <a:noAutofit/>
          </a:bodyPr>
          <a:lstStyle>
            <a:lvl1pPr marL="457200" lvl="0" indent="-228600" algn="l" rtl="0">
              <a:lnSpc>
                <a:spcPct val="90000"/>
              </a:lnSpc>
              <a:spcBef>
                <a:spcPts val="1000"/>
              </a:spcBef>
              <a:spcAft>
                <a:spcPts val="0"/>
              </a:spcAft>
              <a:buClr>
                <a:schemeClr val="dk1"/>
              </a:buClr>
              <a:buSzPts val="2600"/>
              <a:buNone/>
              <a:defRPr sz="2600" b="1">
                <a:latin typeface="Arial"/>
                <a:ea typeface="Arial"/>
                <a:cs typeface="Arial"/>
                <a:sym typeface="Arial"/>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631" name="Google Shape;631;p96"/>
          <p:cNvSpPr/>
          <p:nvPr/>
        </p:nvSpPr>
        <p:spPr>
          <a:xfrm>
            <a:off x="608345" y="601625"/>
            <a:ext cx="3072300" cy="48000"/>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3200">
              <a:solidFill>
                <a:schemeClr val="lt1"/>
              </a:solidFill>
              <a:latin typeface="Calibri"/>
              <a:ea typeface="Calibri"/>
              <a:cs typeface="Calibri"/>
              <a:sym typeface="Calibri"/>
            </a:endParaRPr>
          </a:p>
        </p:txBody>
      </p:sp>
      <p:sp>
        <p:nvSpPr>
          <p:cNvPr id="632" name="Google Shape;632;p96"/>
          <p:cNvSpPr txBox="1">
            <a:spLocks noGrp="1"/>
          </p:cNvSpPr>
          <p:nvPr>
            <p:ph type="body" idx="2"/>
          </p:nvPr>
        </p:nvSpPr>
        <p:spPr>
          <a:xfrm>
            <a:off x="608342" y="1632858"/>
            <a:ext cx="5338500" cy="4027800"/>
          </a:xfrm>
          <a:prstGeom prst="rect">
            <a:avLst/>
          </a:prstGeom>
          <a:noFill/>
          <a:ln>
            <a:noFill/>
          </a:ln>
        </p:spPr>
        <p:txBody>
          <a:bodyPr spcFirstLastPara="1" wrap="square" lIns="90000" tIns="46800" rIns="90000" bIns="46800" anchor="t" anchorCtr="0">
            <a:noAutofit/>
          </a:bodyPr>
          <a:lstStyle>
            <a:lvl1pPr marL="457200" lvl="0" indent="-381000" algn="l" rtl="0">
              <a:lnSpc>
                <a:spcPct val="90000"/>
              </a:lnSpc>
              <a:spcBef>
                <a:spcPts val="1000"/>
              </a:spcBef>
              <a:spcAft>
                <a:spcPts val="0"/>
              </a:spcAft>
              <a:buClr>
                <a:schemeClr val="dk1"/>
              </a:buClr>
              <a:buSzPts val="2400"/>
              <a:buChar char="•"/>
              <a:defRPr sz="2400">
                <a:latin typeface="Arial"/>
                <a:ea typeface="Arial"/>
                <a:cs typeface="Arial"/>
                <a:sym typeface="Arial"/>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633" name="Google Shape;633;p96"/>
          <p:cNvSpPr txBox="1">
            <a:spLocks noGrp="1"/>
          </p:cNvSpPr>
          <p:nvPr>
            <p:ph type="body" idx="3"/>
          </p:nvPr>
        </p:nvSpPr>
        <p:spPr>
          <a:xfrm>
            <a:off x="6229925" y="1632858"/>
            <a:ext cx="5338500" cy="4027800"/>
          </a:xfrm>
          <a:prstGeom prst="rect">
            <a:avLst/>
          </a:prstGeom>
          <a:noFill/>
          <a:ln>
            <a:noFill/>
          </a:ln>
        </p:spPr>
        <p:txBody>
          <a:bodyPr spcFirstLastPara="1" wrap="square" lIns="90000" tIns="46800" rIns="90000" bIns="46800" anchor="t" anchorCtr="0">
            <a:noAutofit/>
          </a:bodyPr>
          <a:lstStyle>
            <a:lvl1pPr marL="457200" lvl="0" indent="-381000" algn="l" rtl="0">
              <a:lnSpc>
                <a:spcPct val="90000"/>
              </a:lnSpc>
              <a:spcBef>
                <a:spcPts val="1000"/>
              </a:spcBef>
              <a:spcAft>
                <a:spcPts val="0"/>
              </a:spcAft>
              <a:buClr>
                <a:schemeClr val="dk1"/>
              </a:buClr>
              <a:buSzPts val="2400"/>
              <a:buChar char="•"/>
              <a:defRPr sz="2400">
                <a:latin typeface="Arial"/>
                <a:ea typeface="Arial"/>
                <a:cs typeface="Arial"/>
                <a:sym typeface="Arial"/>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pic>
        <p:nvPicPr>
          <p:cNvPr id="634" name="Google Shape;634;p96"/>
          <p:cNvPicPr preferRelativeResize="0"/>
          <p:nvPr/>
        </p:nvPicPr>
        <p:blipFill rotWithShape="1">
          <a:blip r:embed="rId2">
            <a:alphaModFix/>
          </a:blip>
          <a:srcRect/>
          <a:stretch/>
        </p:blipFill>
        <p:spPr>
          <a:xfrm>
            <a:off x="11558374" y="344279"/>
            <a:ext cx="309006" cy="461773"/>
          </a:xfrm>
          <a:prstGeom prst="rect">
            <a:avLst/>
          </a:prstGeom>
          <a:noFill/>
          <a:ln>
            <a:noFill/>
          </a:ln>
        </p:spPr>
      </p:pic>
    </p:spTree>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matchingName="6_Benutzerdefiniertes Layout">
  <p:cSld name="6_Benutzerdefiniertes Layout">
    <p:spTree>
      <p:nvGrpSpPr>
        <p:cNvPr id="1" name="Shape 635"/>
        <p:cNvGrpSpPr/>
        <p:nvPr/>
      </p:nvGrpSpPr>
      <p:grpSpPr>
        <a:xfrm>
          <a:off x="0" y="0"/>
          <a:ext cx="0" cy="0"/>
          <a:chOff x="0" y="0"/>
          <a:chExt cx="0" cy="0"/>
        </a:xfrm>
      </p:grpSpPr>
      <p:sp>
        <p:nvSpPr>
          <p:cNvPr id="636" name="Google Shape;636;p97"/>
          <p:cNvSpPr/>
          <p:nvPr/>
        </p:nvSpPr>
        <p:spPr>
          <a:xfrm>
            <a:off x="143011" y="142993"/>
            <a:ext cx="11903088" cy="6579105"/>
          </a:xfrm>
          <a:custGeom>
            <a:avLst/>
            <a:gdLst/>
            <a:ahLst/>
            <a:cxnLst/>
            <a:rect l="l" t="t" r="r" b="b"/>
            <a:pathLst>
              <a:path w="8641080" h="4608830" extrusionOk="0">
                <a:moveTo>
                  <a:pt x="0" y="0"/>
                </a:moveTo>
                <a:lnTo>
                  <a:pt x="8640958" y="0"/>
                </a:lnTo>
                <a:lnTo>
                  <a:pt x="8640958" y="4608510"/>
                </a:lnTo>
                <a:lnTo>
                  <a:pt x="0" y="4608510"/>
                </a:lnTo>
                <a:lnTo>
                  <a:pt x="0" y="0"/>
                </a:lnTo>
                <a:close/>
              </a:path>
            </a:pathLst>
          </a:custGeom>
          <a:solidFill>
            <a:schemeClr val="dk2"/>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3200">
              <a:solidFill>
                <a:schemeClr val="dk1"/>
              </a:solidFill>
              <a:latin typeface="Calibri"/>
              <a:ea typeface="Calibri"/>
              <a:cs typeface="Calibri"/>
              <a:sym typeface="Calibri"/>
            </a:endParaRPr>
          </a:p>
        </p:txBody>
      </p:sp>
      <p:sp>
        <p:nvSpPr>
          <p:cNvPr id="637" name="Google Shape;637;p97"/>
          <p:cNvSpPr/>
          <p:nvPr/>
        </p:nvSpPr>
        <p:spPr>
          <a:xfrm>
            <a:off x="1049134" y="1715990"/>
            <a:ext cx="3077400" cy="456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38" name="Google Shape;638;p97"/>
          <p:cNvSpPr txBox="1">
            <a:spLocks noGrp="1"/>
          </p:cNvSpPr>
          <p:nvPr>
            <p:ph type="body" idx="1"/>
          </p:nvPr>
        </p:nvSpPr>
        <p:spPr>
          <a:xfrm>
            <a:off x="1049133" y="1762125"/>
            <a:ext cx="10999500" cy="2524200"/>
          </a:xfrm>
          <a:prstGeom prst="rect">
            <a:avLst/>
          </a:prstGeom>
          <a:noFill/>
          <a:ln>
            <a:noFill/>
          </a:ln>
        </p:spPr>
        <p:txBody>
          <a:bodyPr spcFirstLastPara="1" wrap="square" lIns="0" tIns="0" rIns="0" bIns="0" anchor="ctr" anchorCtr="0">
            <a:noAutofit/>
          </a:bodyPr>
          <a:lstStyle>
            <a:lvl1pPr marL="457200" lvl="0" indent="-228600" algn="l" rtl="0">
              <a:lnSpc>
                <a:spcPct val="90000"/>
              </a:lnSpc>
              <a:spcBef>
                <a:spcPts val="1000"/>
              </a:spcBef>
              <a:spcAft>
                <a:spcPts val="0"/>
              </a:spcAft>
              <a:buClr>
                <a:schemeClr val="lt1"/>
              </a:buClr>
              <a:buSzPts val="5000"/>
              <a:buNone/>
              <a:defRPr sz="5000" b="1">
                <a:solidFill>
                  <a:schemeClr val="lt1"/>
                </a:solidFill>
                <a:latin typeface="Arial"/>
                <a:ea typeface="Arial"/>
                <a:cs typeface="Arial"/>
                <a:sym typeface="Arial"/>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639" name="Google Shape;639;p97"/>
          <p:cNvSpPr txBox="1">
            <a:spLocks noGrp="1"/>
          </p:cNvSpPr>
          <p:nvPr>
            <p:ph type="body" idx="2"/>
          </p:nvPr>
        </p:nvSpPr>
        <p:spPr>
          <a:xfrm>
            <a:off x="7921061" y="142993"/>
            <a:ext cx="4127400" cy="6032400"/>
          </a:xfrm>
          <a:prstGeom prst="rect">
            <a:avLst/>
          </a:prstGeom>
          <a:noFill/>
          <a:ln>
            <a:noFill/>
          </a:ln>
        </p:spPr>
        <p:txBody>
          <a:bodyPr spcFirstLastPara="1" wrap="square" lIns="0" tIns="0" rIns="0" bIns="0" anchor="ctr" anchorCtr="0">
            <a:noAutofit/>
          </a:bodyPr>
          <a:lstStyle>
            <a:lvl1pPr marL="457200" lvl="0" indent="-228600" algn="r" rtl="0">
              <a:lnSpc>
                <a:spcPct val="90000"/>
              </a:lnSpc>
              <a:spcBef>
                <a:spcPts val="1000"/>
              </a:spcBef>
              <a:spcAft>
                <a:spcPts val="0"/>
              </a:spcAft>
              <a:buClr>
                <a:schemeClr val="lt1"/>
              </a:buClr>
              <a:buSzPts val="24200"/>
              <a:buNone/>
              <a:defRPr sz="24200" b="1">
                <a:solidFill>
                  <a:schemeClr val="lt1"/>
                </a:solidFill>
                <a:latin typeface="Arial"/>
                <a:ea typeface="Arial"/>
                <a:cs typeface="Arial"/>
                <a:sym typeface="Arial"/>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matchingName="Abschnitts-&#10;überschrift">
  <p:cSld name="Abschnitts-&#10;überschrift">
    <p:spTree>
      <p:nvGrpSpPr>
        <p:cNvPr id="1" name="Shape 640"/>
        <p:cNvGrpSpPr/>
        <p:nvPr/>
      </p:nvGrpSpPr>
      <p:grpSpPr>
        <a:xfrm>
          <a:off x="0" y="0"/>
          <a:ext cx="0" cy="0"/>
          <a:chOff x="0" y="0"/>
          <a:chExt cx="0" cy="0"/>
        </a:xfrm>
      </p:grpSpPr>
      <p:sp>
        <p:nvSpPr>
          <p:cNvPr id="641" name="Google Shape;641;p98"/>
          <p:cNvSpPr/>
          <p:nvPr/>
        </p:nvSpPr>
        <p:spPr>
          <a:xfrm>
            <a:off x="143786" y="142993"/>
            <a:ext cx="11903088" cy="6579105"/>
          </a:xfrm>
          <a:custGeom>
            <a:avLst/>
            <a:gdLst/>
            <a:ahLst/>
            <a:cxnLst/>
            <a:rect l="l" t="t" r="r" b="b"/>
            <a:pathLst>
              <a:path w="8641080" h="4608830" extrusionOk="0">
                <a:moveTo>
                  <a:pt x="0" y="0"/>
                </a:moveTo>
                <a:lnTo>
                  <a:pt x="8640958" y="0"/>
                </a:lnTo>
                <a:lnTo>
                  <a:pt x="8640958" y="4608510"/>
                </a:lnTo>
                <a:lnTo>
                  <a:pt x="0" y="4608510"/>
                </a:lnTo>
                <a:lnTo>
                  <a:pt x="0" y="0"/>
                </a:lnTo>
                <a:close/>
              </a:path>
            </a:pathLst>
          </a:custGeom>
          <a:solidFill>
            <a:srgbClr val="F2F2F2"/>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3200">
              <a:solidFill>
                <a:schemeClr val="dk1"/>
              </a:solidFill>
              <a:latin typeface="Calibri"/>
              <a:ea typeface="Calibri"/>
              <a:cs typeface="Calibri"/>
              <a:sym typeface="Calibri"/>
            </a:endParaRPr>
          </a:p>
        </p:txBody>
      </p:sp>
      <p:sp>
        <p:nvSpPr>
          <p:cNvPr id="642" name="Google Shape;642;p98"/>
          <p:cNvSpPr txBox="1">
            <a:spLocks noGrp="1"/>
          </p:cNvSpPr>
          <p:nvPr>
            <p:ph type="body" idx="1"/>
          </p:nvPr>
        </p:nvSpPr>
        <p:spPr>
          <a:xfrm>
            <a:off x="1488272" y="2980993"/>
            <a:ext cx="9180000" cy="900000"/>
          </a:xfrm>
          <a:prstGeom prst="rect">
            <a:avLst/>
          </a:prstGeom>
          <a:noFill/>
          <a:ln>
            <a:noFill/>
          </a:ln>
        </p:spPr>
        <p:txBody>
          <a:bodyPr spcFirstLastPara="1" wrap="square" lIns="0" tIns="0" rIns="0" bIns="0" anchor="ctr" anchorCtr="0">
            <a:noAutofit/>
          </a:bodyPr>
          <a:lstStyle>
            <a:lvl1pPr marL="457200" lvl="0" indent="-228600" algn="ctr" rtl="0">
              <a:lnSpc>
                <a:spcPct val="90000"/>
              </a:lnSpc>
              <a:spcBef>
                <a:spcPts val="1000"/>
              </a:spcBef>
              <a:spcAft>
                <a:spcPts val="0"/>
              </a:spcAft>
              <a:buClr>
                <a:schemeClr val="dk1"/>
              </a:buClr>
              <a:buSzPts val="4000"/>
              <a:buNone/>
              <a:defRPr sz="4000" b="1">
                <a:latin typeface="Arial"/>
                <a:ea typeface="Arial"/>
                <a:cs typeface="Arial"/>
                <a:sym typeface="Arial"/>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643" name="Google Shape;643;p98"/>
          <p:cNvSpPr txBox="1">
            <a:spLocks noGrp="1"/>
          </p:cNvSpPr>
          <p:nvPr>
            <p:ph type="body" idx="2"/>
          </p:nvPr>
        </p:nvSpPr>
        <p:spPr>
          <a:xfrm>
            <a:off x="1488272" y="5986718"/>
            <a:ext cx="9180000" cy="180000"/>
          </a:xfrm>
          <a:prstGeom prst="rect">
            <a:avLst/>
          </a:prstGeom>
          <a:noFill/>
          <a:ln>
            <a:noFill/>
          </a:ln>
        </p:spPr>
        <p:txBody>
          <a:bodyPr spcFirstLastPara="1" wrap="square" lIns="0" tIns="0" rIns="0" bIns="0" anchor="ctr" anchorCtr="0">
            <a:noAutofit/>
          </a:bodyPr>
          <a:lstStyle>
            <a:lvl1pPr marL="457200" lvl="0" indent="-228600" algn="ctr" rtl="0">
              <a:lnSpc>
                <a:spcPct val="90000"/>
              </a:lnSpc>
              <a:spcBef>
                <a:spcPts val="1000"/>
              </a:spcBef>
              <a:spcAft>
                <a:spcPts val="0"/>
              </a:spcAft>
              <a:buClr>
                <a:schemeClr val="dk1"/>
              </a:buClr>
              <a:buSzPts val="1300"/>
              <a:buNone/>
              <a:defRPr sz="1300" b="0">
                <a:latin typeface="Arial"/>
                <a:ea typeface="Arial"/>
                <a:cs typeface="Arial"/>
                <a:sym typeface="Arial"/>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matchingName="Vertikaler Titel und Text">
  <p:cSld name="Vertikaler Titel und Text">
    <p:spTree>
      <p:nvGrpSpPr>
        <p:cNvPr id="1" name="Shape 644"/>
        <p:cNvGrpSpPr/>
        <p:nvPr/>
      </p:nvGrpSpPr>
      <p:grpSpPr>
        <a:xfrm>
          <a:off x="0" y="0"/>
          <a:ext cx="0" cy="0"/>
          <a:chOff x="0" y="0"/>
          <a:chExt cx="0" cy="0"/>
        </a:xfrm>
      </p:grpSpPr>
      <p:pic>
        <p:nvPicPr>
          <p:cNvPr id="645" name="Google Shape;645;p99"/>
          <p:cNvPicPr preferRelativeResize="0"/>
          <p:nvPr/>
        </p:nvPicPr>
        <p:blipFill rotWithShape="1">
          <a:blip r:embed="rId2">
            <a:alphaModFix/>
          </a:blip>
          <a:srcRect/>
          <a:stretch/>
        </p:blipFill>
        <p:spPr>
          <a:xfrm>
            <a:off x="11558374" y="344279"/>
            <a:ext cx="309006" cy="461773"/>
          </a:xfrm>
          <a:prstGeom prst="rect">
            <a:avLst/>
          </a:prstGeom>
          <a:noFill/>
          <a:ln>
            <a:noFill/>
          </a:ln>
        </p:spPr>
      </p:pic>
      <p:sp>
        <p:nvSpPr>
          <p:cNvPr id="646" name="Google Shape;646;p99"/>
          <p:cNvSpPr txBox="1"/>
          <p:nvPr/>
        </p:nvSpPr>
        <p:spPr>
          <a:xfrm>
            <a:off x="8825245" y="6504875"/>
            <a:ext cx="2743200" cy="176400"/>
          </a:xfrm>
          <a:prstGeom prst="rect">
            <a:avLst/>
          </a:prstGeom>
          <a:noFill/>
          <a:ln>
            <a:noFill/>
          </a:ln>
        </p:spPr>
        <p:txBody>
          <a:bodyPr spcFirstLastPara="1" wrap="square" lIns="0" tIns="0" rIns="0" bIns="0" anchor="t" anchorCtr="0">
            <a:noAutofit/>
          </a:bodyPr>
          <a:lstStyle/>
          <a:p>
            <a:pPr marL="0" lvl="0" indent="0" algn="r" rtl="0">
              <a:spcBef>
                <a:spcPts val="0"/>
              </a:spcBef>
              <a:spcAft>
                <a:spcPts val="0"/>
              </a:spcAft>
              <a:buNone/>
            </a:pPr>
            <a:r>
              <a:rPr lang="de-DE" sz="1200">
                <a:solidFill>
                  <a:schemeClr val="lt2"/>
                </a:solidFill>
              </a:rPr>
              <a:t>28.02.2020</a:t>
            </a:r>
            <a:endParaRPr sz="1200">
              <a:solidFill>
                <a:schemeClr val="lt2"/>
              </a:solidFill>
            </a:endParaRPr>
          </a:p>
        </p:txBody>
      </p:sp>
      <p:sp>
        <p:nvSpPr>
          <p:cNvPr id="647" name="Google Shape;647;p99"/>
          <p:cNvSpPr txBox="1"/>
          <p:nvPr/>
        </p:nvSpPr>
        <p:spPr>
          <a:xfrm>
            <a:off x="1082928" y="6504875"/>
            <a:ext cx="4114800" cy="176400"/>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r>
              <a:rPr lang="de-DE" sz="1200">
                <a:solidFill>
                  <a:schemeClr val="lt2"/>
                </a:solidFill>
                <a:latin typeface="Arial"/>
                <a:ea typeface="Arial"/>
                <a:cs typeface="Arial"/>
                <a:sym typeface="Arial"/>
              </a:rPr>
              <a:t>German UPA e.V.</a:t>
            </a:r>
            <a:endParaRPr/>
          </a:p>
        </p:txBody>
      </p:sp>
      <p:sp>
        <p:nvSpPr>
          <p:cNvPr id="648" name="Google Shape;648;p99"/>
          <p:cNvSpPr txBox="1"/>
          <p:nvPr/>
        </p:nvSpPr>
        <p:spPr>
          <a:xfrm>
            <a:off x="591570" y="6504875"/>
            <a:ext cx="336300" cy="176400"/>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fld id="{00000000-1234-1234-1234-123412341234}" type="slidenum">
              <a:rPr lang="de-DE" sz="1200">
                <a:solidFill>
                  <a:schemeClr val="dk2"/>
                </a:solidFill>
                <a:latin typeface="Arial"/>
                <a:ea typeface="Arial"/>
                <a:cs typeface="Arial"/>
                <a:sym typeface="Arial"/>
              </a:rPr>
              <a:t>‹Nr.›</a:t>
            </a:fld>
            <a:endParaRPr sz="1200">
              <a:solidFill>
                <a:schemeClr val="dk2"/>
              </a:solidFill>
              <a:latin typeface="Arial"/>
              <a:ea typeface="Arial"/>
              <a:cs typeface="Arial"/>
              <a:sym typeface="Arial"/>
            </a:endParaRPr>
          </a:p>
        </p:txBody>
      </p:sp>
      <p:sp>
        <p:nvSpPr>
          <p:cNvPr id="649" name="Google Shape;649;p99"/>
          <p:cNvSpPr txBox="1">
            <a:spLocks noGrp="1"/>
          </p:cNvSpPr>
          <p:nvPr>
            <p:ph type="body" idx="1"/>
          </p:nvPr>
        </p:nvSpPr>
        <p:spPr>
          <a:xfrm>
            <a:off x="608345" y="846465"/>
            <a:ext cx="8280300" cy="360300"/>
          </a:xfrm>
          <a:prstGeom prst="rect">
            <a:avLst/>
          </a:prstGeom>
          <a:noFill/>
          <a:ln>
            <a:noFill/>
          </a:ln>
        </p:spPr>
        <p:txBody>
          <a:bodyPr spcFirstLastPara="1" wrap="square" lIns="0" tIns="0" rIns="0" bIns="0" anchor="t" anchorCtr="0">
            <a:noAutofit/>
          </a:bodyPr>
          <a:lstStyle>
            <a:lvl1pPr marL="457200" lvl="0" indent="-228600" algn="l" rtl="0">
              <a:lnSpc>
                <a:spcPct val="90000"/>
              </a:lnSpc>
              <a:spcBef>
                <a:spcPts val="1000"/>
              </a:spcBef>
              <a:spcAft>
                <a:spcPts val="0"/>
              </a:spcAft>
              <a:buClr>
                <a:schemeClr val="dk1"/>
              </a:buClr>
              <a:buSzPts val="2600"/>
              <a:buNone/>
              <a:defRPr sz="2600" b="1">
                <a:latin typeface="Arial"/>
                <a:ea typeface="Arial"/>
                <a:cs typeface="Arial"/>
                <a:sym typeface="Arial"/>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650" name="Google Shape;650;p99"/>
          <p:cNvSpPr/>
          <p:nvPr/>
        </p:nvSpPr>
        <p:spPr>
          <a:xfrm>
            <a:off x="608345" y="601625"/>
            <a:ext cx="3072300" cy="48000"/>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3200">
              <a:solidFill>
                <a:schemeClr val="lt1"/>
              </a:solidFill>
              <a:latin typeface="Calibri"/>
              <a:ea typeface="Calibri"/>
              <a:cs typeface="Calibri"/>
              <a:sym typeface="Calibri"/>
            </a:endParaRPr>
          </a:p>
        </p:txBody>
      </p:sp>
      <p:sp>
        <p:nvSpPr>
          <p:cNvPr id="651" name="Google Shape;651;p99"/>
          <p:cNvSpPr txBox="1">
            <a:spLocks noGrp="1"/>
          </p:cNvSpPr>
          <p:nvPr>
            <p:ph type="body" idx="2"/>
          </p:nvPr>
        </p:nvSpPr>
        <p:spPr>
          <a:xfrm>
            <a:off x="608342" y="1632858"/>
            <a:ext cx="5338500" cy="4739700"/>
          </a:xfrm>
          <a:prstGeom prst="rect">
            <a:avLst/>
          </a:prstGeom>
          <a:noFill/>
          <a:ln>
            <a:noFill/>
          </a:ln>
        </p:spPr>
        <p:txBody>
          <a:bodyPr spcFirstLastPara="1" wrap="square" lIns="90000" tIns="46800" rIns="90000" bIns="46800" anchor="t" anchorCtr="0">
            <a:noAutofit/>
          </a:bodyPr>
          <a:lstStyle>
            <a:lvl1pPr marL="457200" lvl="0" indent="-381000" algn="l" rtl="0">
              <a:lnSpc>
                <a:spcPct val="90000"/>
              </a:lnSpc>
              <a:spcBef>
                <a:spcPts val="1000"/>
              </a:spcBef>
              <a:spcAft>
                <a:spcPts val="0"/>
              </a:spcAft>
              <a:buClr>
                <a:schemeClr val="dk1"/>
              </a:buClr>
              <a:buSzPts val="2400"/>
              <a:buChar char="•"/>
              <a:defRPr sz="2400">
                <a:latin typeface="Arial"/>
                <a:ea typeface="Arial"/>
                <a:cs typeface="Arial"/>
                <a:sym typeface="Arial"/>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652" name="Google Shape;652;p99"/>
          <p:cNvSpPr txBox="1">
            <a:spLocks noGrp="1"/>
          </p:cNvSpPr>
          <p:nvPr>
            <p:ph type="body" idx="3"/>
          </p:nvPr>
        </p:nvSpPr>
        <p:spPr>
          <a:xfrm>
            <a:off x="6229925" y="1632858"/>
            <a:ext cx="5338500" cy="4739700"/>
          </a:xfrm>
          <a:prstGeom prst="rect">
            <a:avLst/>
          </a:prstGeom>
          <a:noFill/>
          <a:ln>
            <a:noFill/>
          </a:ln>
        </p:spPr>
        <p:txBody>
          <a:bodyPr spcFirstLastPara="1" wrap="square" lIns="90000" tIns="46800" rIns="90000" bIns="46800" anchor="t" anchorCtr="0">
            <a:noAutofit/>
          </a:bodyPr>
          <a:lstStyle>
            <a:lvl1pPr marL="457200" lvl="0" indent="-381000" algn="l" rtl="0">
              <a:lnSpc>
                <a:spcPct val="90000"/>
              </a:lnSpc>
              <a:spcBef>
                <a:spcPts val="1000"/>
              </a:spcBef>
              <a:spcAft>
                <a:spcPts val="0"/>
              </a:spcAft>
              <a:buClr>
                <a:schemeClr val="dk1"/>
              </a:buClr>
              <a:buSzPts val="2400"/>
              <a:buChar char="•"/>
              <a:defRPr sz="2400">
                <a:latin typeface="Arial"/>
                <a:ea typeface="Arial"/>
                <a:cs typeface="Arial"/>
                <a:sym typeface="Arial"/>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matchingName="15_Benutzerdefiniertes Layout">
  <p:cSld name="15_Benutzerdefiniertes Layout">
    <p:spTree>
      <p:nvGrpSpPr>
        <p:cNvPr id="1" name="Shape 653"/>
        <p:cNvGrpSpPr/>
        <p:nvPr/>
      </p:nvGrpSpPr>
      <p:grpSpPr>
        <a:xfrm>
          <a:off x="0" y="0"/>
          <a:ext cx="0" cy="0"/>
          <a:chOff x="0" y="0"/>
          <a:chExt cx="0" cy="0"/>
        </a:xfrm>
      </p:grpSpPr>
      <p:pic>
        <p:nvPicPr>
          <p:cNvPr id="654" name="Google Shape;654;p100"/>
          <p:cNvPicPr preferRelativeResize="0"/>
          <p:nvPr/>
        </p:nvPicPr>
        <p:blipFill rotWithShape="1">
          <a:blip r:embed="rId2">
            <a:alphaModFix/>
          </a:blip>
          <a:srcRect/>
          <a:stretch/>
        </p:blipFill>
        <p:spPr>
          <a:xfrm>
            <a:off x="11558374" y="344279"/>
            <a:ext cx="309006" cy="461773"/>
          </a:xfrm>
          <a:prstGeom prst="rect">
            <a:avLst/>
          </a:prstGeom>
          <a:noFill/>
          <a:ln>
            <a:noFill/>
          </a:ln>
        </p:spPr>
      </p:pic>
      <p:sp>
        <p:nvSpPr>
          <p:cNvPr id="655" name="Google Shape;655;p100"/>
          <p:cNvSpPr txBox="1"/>
          <p:nvPr/>
        </p:nvSpPr>
        <p:spPr>
          <a:xfrm>
            <a:off x="8825245" y="6504875"/>
            <a:ext cx="2743200" cy="176400"/>
          </a:xfrm>
          <a:prstGeom prst="rect">
            <a:avLst/>
          </a:prstGeom>
          <a:noFill/>
          <a:ln>
            <a:noFill/>
          </a:ln>
        </p:spPr>
        <p:txBody>
          <a:bodyPr spcFirstLastPara="1" wrap="square" lIns="0" tIns="0" rIns="0" bIns="0" anchor="t" anchorCtr="0">
            <a:noAutofit/>
          </a:bodyPr>
          <a:lstStyle/>
          <a:p>
            <a:pPr marL="0" lvl="0" indent="0" algn="r" rtl="0">
              <a:spcBef>
                <a:spcPts val="0"/>
              </a:spcBef>
              <a:spcAft>
                <a:spcPts val="0"/>
              </a:spcAft>
              <a:buNone/>
            </a:pPr>
            <a:r>
              <a:rPr lang="de-DE" sz="1200">
                <a:solidFill>
                  <a:schemeClr val="lt2"/>
                </a:solidFill>
              </a:rPr>
              <a:t>28.02.2020</a:t>
            </a:r>
            <a:endParaRPr sz="1200">
              <a:solidFill>
                <a:schemeClr val="lt2"/>
              </a:solidFill>
            </a:endParaRPr>
          </a:p>
        </p:txBody>
      </p:sp>
      <p:sp>
        <p:nvSpPr>
          <p:cNvPr id="656" name="Google Shape;656;p100"/>
          <p:cNvSpPr txBox="1"/>
          <p:nvPr/>
        </p:nvSpPr>
        <p:spPr>
          <a:xfrm>
            <a:off x="1082928" y="6504875"/>
            <a:ext cx="4114800" cy="176400"/>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r>
              <a:rPr lang="de-DE" sz="1200">
                <a:solidFill>
                  <a:schemeClr val="lt2"/>
                </a:solidFill>
                <a:latin typeface="Arial"/>
                <a:ea typeface="Arial"/>
                <a:cs typeface="Arial"/>
                <a:sym typeface="Arial"/>
              </a:rPr>
              <a:t>German UPA e.V.</a:t>
            </a:r>
            <a:endParaRPr/>
          </a:p>
        </p:txBody>
      </p:sp>
      <p:sp>
        <p:nvSpPr>
          <p:cNvPr id="657" name="Google Shape;657;p100"/>
          <p:cNvSpPr txBox="1"/>
          <p:nvPr/>
        </p:nvSpPr>
        <p:spPr>
          <a:xfrm>
            <a:off x="591570" y="6504875"/>
            <a:ext cx="336300" cy="176400"/>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fld id="{00000000-1234-1234-1234-123412341234}" type="slidenum">
              <a:rPr lang="de-DE" sz="1200">
                <a:solidFill>
                  <a:schemeClr val="dk2"/>
                </a:solidFill>
                <a:latin typeface="Arial"/>
                <a:ea typeface="Arial"/>
                <a:cs typeface="Arial"/>
                <a:sym typeface="Arial"/>
              </a:rPr>
              <a:t>‹Nr.›</a:t>
            </a:fld>
            <a:endParaRPr sz="1200">
              <a:solidFill>
                <a:schemeClr val="dk2"/>
              </a:solidFill>
              <a:latin typeface="Arial"/>
              <a:ea typeface="Arial"/>
              <a:cs typeface="Arial"/>
              <a:sym typeface="Arial"/>
            </a:endParaRPr>
          </a:p>
        </p:txBody>
      </p:sp>
      <p:sp>
        <p:nvSpPr>
          <p:cNvPr id="658" name="Google Shape;658;p100"/>
          <p:cNvSpPr txBox="1">
            <a:spLocks noGrp="1"/>
          </p:cNvSpPr>
          <p:nvPr>
            <p:ph type="body" idx="1"/>
          </p:nvPr>
        </p:nvSpPr>
        <p:spPr>
          <a:xfrm>
            <a:off x="608345" y="846465"/>
            <a:ext cx="8280300" cy="360300"/>
          </a:xfrm>
          <a:prstGeom prst="rect">
            <a:avLst/>
          </a:prstGeom>
          <a:noFill/>
          <a:ln>
            <a:noFill/>
          </a:ln>
        </p:spPr>
        <p:txBody>
          <a:bodyPr spcFirstLastPara="1" wrap="square" lIns="0" tIns="0" rIns="0" bIns="0" anchor="t" anchorCtr="0">
            <a:noAutofit/>
          </a:bodyPr>
          <a:lstStyle>
            <a:lvl1pPr marL="457200" lvl="0" indent="-228600" algn="l" rtl="0">
              <a:lnSpc>
                <a:spcPct val="90000"/>
              </a:lnSpc>
              <a:spcBef>
                <a:spcPts val="1000"/>
              </a:spcBef>
              <a:spcAft>
                <a:spcPts val="0"/>
              </a:spcAft>
              <a:buClr>
                <a:schemeClr val="dk1"/>
              </a:buClr>
              <a:buSzPts val="2600"/>
              <a:buNone/>
              <a:defRPr sz="2600" b="1">
                <a:latin typeface="Arial"/>
                <a:ea typeface="Arial"/>
                <a:cs typeface="Arial"/>
                <a:sym typeface="Arial"/>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659" name="Google Shape;659;p100"/>
          <p:cNvSpPr/>
          <p:nvPr/>
        </p:nvSpPr>
        <p:spPr>
          <a:xfrm>
            <a:off x="608345" y="601625"/>
            <a:ext cx="3072300" cy="48000"/>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3200">
              <a:solidFill>
                <a:schemeClr val="lt1"/>
              </a:solidFill>
              <a:latin typeface="Calibri"/>
              <a:ea typeface="Calibri"/>
              <a:cs typeface="Calibri"/>
              <a:sym typeface="Calibri"/>
            </a:endParaRPr>
          </a:p>
        </p:txBody>
      </p:sp>
    </p:spTree>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matchingName="2_Benutzerdefiniertes Layout">
  <p:cSld name="2_Benutzerdefiniertes Layout">
    <p:spTree>
      <p:nvGrpSpPr>
        <p:cNvPr id="1" name="Shape 660"/>
        <p:cNvGrpSpPr/>
        <p:nvPr/>
      </p:nvGrpSpPr>
      <p:grpSpPr>
        <a:xfrm>
          <a:off x="0" y="0"/>
          <a:ext cx="0" cy="0"/>
          <a:chOff x="0" y="0"/>
          <a:chExt cx="0" cy="0"/>
        </a:xfrm>
      </p:grpSpPr>
      <p:pic>
        <p:nvPicPr>
          <p:cNvPr id="661" name="Google Shape;661;p101"/>
          <p:cNvPicPr preferRelativeResize="0"/>
          <p:nvPr/>
        </p:nvPicPr>
        <p:blipFill rotWithShape="1">
          <a:blip r:embed="rId2">
            <a:alphaModFix/>
          </a:blip>
          <a:srcRect/>
          <a:stretch/>
        </p:blipFill>
        <p:spPr>
          <a:xfrm>
            <a:off x="11558374" y="344279"/>
            <a:ext cx="309006" cy="461773"/>
          </a:xfrm>
          <a:prstGeom prst="rect">
            <a:avLst/>
          </a:prstGeom>
          <a:noFill/>
          <a:ln>
            <a:noFill/>
          </a:ln>
        </p:spPr>
      </p:pic>
      <p:sp>
        <p:nvSpPr>
          <p:cNvPr id="662" name="Google Shape;662;p101"/>
          <p:cNvSpPr txBox="1"/>
          <p:nvPr/>
        </p:nvSpPr>
        <p:spPr>
          <a:xfrm>
            <a:off x="8825245" y="6504875"/>
            <a:ext cx="2743200" cy="176400"/>
          </a:xfrm>
          <a:prstGeom prst="rect">
            <a:avLst/>
          </a:prstGeom>
          <a:noFill/>
          <a:ln>
            <a:noFill/>
          </a:ln>
        </p:spPr>
        <p:txBody>
          <a:bodyPr spcFirstLastPara="1" wrap="square" lIns="0" tIns="0" rIns="0" bIns="0" anchor="t" anchorCtr="0">
            <a:noAutofit/>
          </a:bodyPr>
          <a:lstStyle/>
          <a:p>
            <a:pPr marL="0" lvl="0" indent="0" algn="r" rtl="0">
              <a:spcBef>
                <a:spcPts val="0"/>
              </a:spcBef>
              <a:spcAft>
                <a:spcPts val="0"/>
              </a:spcAft>
              <a:buNone/>
            </a:pPr>
            <a:r>
              <a:rPr lang="de-DE" sz="1200">
                <a:solidFill>
                  <a:schemeClr val="lt2"/>
                </a:solidFill>
              </a:rPr>
              <a:t>28.02.2020</a:t>
            </a:r>
            <a:endParaRPr sz="1200">
              <a:solidFill>
                <a:schemeClr val="lt2"/>
              </a:solidFill>
            </a:endParaRPr>
          </a:p>
        </p:txBody>
      </p:sp>
      <p:sp>
        <p:nvSpPr>
          <p:cNvPr id="663" name="Google Shape;663;p101"/>
          <p:cNvSpPr txBox="1"/>
          <p:nvPr/>
        </p:nvSpPr>
        <p:spPr>
          <a:xfrm>
            <a:off x="1082928" y="6504875"/>
            <a:ext cx="4114800" cy="176400"/>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r>
              <a:rPr lang="de-DE" sz="1200">
                <a:solidFill>
                  <a:schemeClr val="lt2"/>
                </a:solidFill>
                <a:latin typeface="Arial"/>
                <a:ea typeface="Arial"/>
                <a:cs typeface="Arial"/>
                <a:sym typeface="Arial"/>
              </a:rPr>
              <a:t>German UPA e.V.</a:t>
            </a:r>
            <a:endParaRPr/>
          </a:p>
        </p:txBody>
      </p:sp>
      <p:sp>
        <p:nvSpPr>
          <p:cNvPr id="664" name="Google Shape;664;p101"/>
          <p:cNvSpPr txBox="1"/>
          <p:nvPr/>
        </p:nvSpPr>
        <p:spPr>
          <a:xfrm>
            <a:off x="591570" y="6504875"/>
            <a:ext cx="336300" cy="176400"/>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fld id="{00000000-1234-1234-1234-123412341234}" type="slidenum">
              <a:rPr lang="de-DE" sz="1200">
                <a:solidFill>
                  <a:schemeClr val="dk2"/>
                </a:solidFill>
                <a:latin typeface="Arial"/>
                <a:ea typeface="Arial"/>
                <a:cs typeface="Arial"/>
                <a:sym typeface="Arial"/>
              </a:rPr>
              <a:t>‹Nr.›</a:t>
            </a:fld>
            <a:endParaRPr sz="1200">
              <a:solidFill>
                <a:schemeClr val="dk2"/>
              </a:solidFill>
              <a:latin typeface="Arial"/>
              <a:ea typeface="Arial"/>
              <a:cs typeface="Arial"/>
              <a:sym typeface="Arial"/>
            </a:endParaRPr>
          </a:p>
        </p:txBody>
      </p:sp>
      <p:sp>
        <p:nvSpPr>
          <p:cNvPr id="665" name="Google Shape;665;p101"/>
          <p:cNvSpPr txBox="1">
            <a:spLocks noGrp="1"/>
          </p:cNvSpPr>
          <p:nvPr>
            <p:ph type="body" idx="1"/>
          </p:nvPr>
        </p:nvSpPr>
        <p:spPr>
          <a:xfrm>
            <a:off x="608345" y="846465"/>
            <a:ext cx="8280300" cy="360300"/>
          </a:xfrm>
          <a:prstGeom prst="rect">
            <a:avLst/>
          </a:prstGeom>
          <a:noFill/>
          <a:ln>
            <a:noFill/>
          </a:ln>
        </p:spPr>
        <p:txBody>
          <a:bodyPr spcFirstLastPara="1" wrap="square" lIns="0" tIns="0" rIns="0" bIns="0" anchor="t" anchorCtr="0">
            <a:noAutofit/>
          </a:bodyPr>
          <a:lstStyle>
            <a:lvl1pPr marL="457200" lvl="0" indent="-228600" algn="l" rtl="0">
              <a:lnSpc>
                <a:spcPct val="90000"/>
              </a:lnSpc>
              <a:spcBef>
                <a:spcPts val="1000"/>
              </a:spcBef>
              <a:spcAft>
                <a:spcPts val="0"/>
              </a:spcAft>
              <a:buClr>
                <a:schemeClr val="dk1"/>
              </a:buClr>
              <a:buSzPts val="2600"/>
              <a:buNone/>
              <a:defRPr sz="2600" b="1">
                <a:latin typeface="Arial"/>
                <a:ea typeface="Arial"/>
                <a:cs typeface="Arial"/>
                <a:sym typeface="Arial"/>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666" name="Google Shape;666;p101"/>
          <p:cNvSpPr/>
          <p:nvPr/>
        </p:nvSpPr>
        <p:spPr>
          <a:xfrm>
            <a:off x="608345" y="601625"/>
            <a:ext cx="3072300" cy="48000"/>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3200">
              <a:solidFill>
                <a:schemeClr val="lt1"/>
              </a:solidFill>
              <a:latin typeface="Calibri"/>
              <a:ea typeface="Calibri"/>
              <a:cs typeface="Calibri"/>
              <a:sym typeface="Calibri"/>
            </a:endParaRPr>
          </a:p>
        </p:txBody>
      </p:sp>
      <p:sp>
        <p:nvSpPr>
          <p:cNvPr id="667" name="Google Shape;667;p101"/>
          <p:cNvSpPr txBox="1">
            <a:spLocks noGrp="1"/>
          </p:cNvSpPr>
          <p:nvPr>
            <p:ph type="body" idx="2"/>
          </p:nvPr>
        </p:nvSpPr>
        <p:spPr>
          <a:xfrm>
            <a:off x="608342" y="1632858"/>
            <a:ext cx="5338500" cy="4027800"/>
          </a:xfrm>
          <a:prstGeom prst="rect">
            <a:avLst/>
          </a:prstGeom>
          <a:noFill/>
          <a:ln>
            <a:noFill/>
          </a:ln>
        </p:spPr>
        <p:txBody>
          <a:bodyPr spcFirstLastPara="1" wrap="square" lIns="90000" tIns="46800" rIns="90000" bIns="46800" anchor="t" anchorCtr="0">
            <a:noAutofit/>
          </a:bodyPr>
          <a:lstStyle>
            <a:lvl1pPr marL="457200" lvl="0" indent="-381000" algn="l" rtl="0">
              <a:lnSpc>
                <a:spcPct val="90000"/>
              </a:lnSpc>
              <a:spcBef>
                <a:spcPts val="1000"/>
              </a:spcBef>
              <a:spcAft>
                <a:spcPts val="0"/>
              </a:spcAft>
              <a:buClr>
                <a:schemeClr val="dk1"/>
              </a:buClr>
              <a:buSzPts val="2400"/>
              <a:buChar char="•"/>
              <a:defRPr sz="2400">
                <a:latin typeface="Arial"/>
                <a:ea typeface="Arial"/>
                <a:cs typeface="Arial"/>
                <a:sym typeface="Arial"/>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668" name="Google Shape;668;p101"/>
          <p:cNvSpPr txBox="1">
            <a:spLocks noGrp="1"/>
          </p:cNvSpPr>
          <p:nvPr>
            <p:ph type="body" idx="3"/>
          </p:nvPr>
        </p:nvSpPr>
        <p:spPr>
          <a:xfrm>
            <a:off x="6229925" y="1632858"/>
            <a:ext cx="5338500" cy="4027800"/>
          </a:xfrm>
          <a:prstGeom prst="rect">
            <a:avLst/>
          </a:prstGeom>
          <a:noFill/>
          <a:ln>
            <a:noFill/>
          </a:ln>
        </p:spPr>
        <p:txBody>
          <a:bodyPr spcFirstLastPara="1" wrap="square" lIns="90000" tIns="46800" rIns="90000" bIns="46800" anchor="t" anchorCtr="0">
            <a:noAutofit/>
          </a:bodyPr>
          <a:lstStyle>
            <a:lvl1pPr marL="457200" lvl="0" indent="-381000" algn="l" rtl="0">
              <a:lnSpc>
                <a:spcPct val="90000"/>
              </a:lnSpc>
              <a:spcBef>
                <a:spcPts val="1000"/>
              </a:spcBef>
              <a:spcAft>
                <a:spcPts val="0"/>
              </a:spcAft>
              <a:buClr>
                <a:schemeClr val="dk1"/>
              </a:buClr>
              <a:buSzPts val="2400"/>
              <a:buChar char="•"/>
              <a:defRPr sz="2400">
                <a:latin typeface="Arial"/>
                <a:ea typeface="Arial"/>
                <a:cs typeface="Arial"/>
                <a:sym typeface="Arial"/>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669" name="Google Shape;669;p101"/>
          <p:cNvSpPr txBox="1">
            <a:spLocks noGrp="1"/>
          </p:cNvSpPr>
          <p:nvPr>
            <p:ph type="body" idx="4"/>
          </p:nvPr>
        </p:nvSpPr>
        <p:spPr>
          <a:xfrm>
            <a:off x="608342" y="5907431"/>
            <a:ext cx="10960200" cy="465000"/>
          </a:xfrm>
          <a:prstGeom prst="rect">
            <a:avLst/>
          </a:prstGeom>
          <a:solidFill>
            <a:schemeClr val="dk2"/>
          </a:solidFill>
          <a:ln>
            <a:noFill/>
          </a:ln>
        </p:spPr>
        <p:txBody>
          <a:bodyPr spcFirstLastPara="1" wrap="square" lIns="0" tIns="0" rIns="0" bIns="0" anchor="ctr" anchorCtr="0">
            <a:noAutofit/>
          </a:bodyPr>
          <a:lstStyle>
            <a:lvl1pPr marL="457200" lvl="0" indent="-228600" algn="ctr" rtl="0">
              <a:lnSpc>
                <a:spcPct val="90000"/>
              </a:lnSpc>
              <a:spcBef>
                <a:spcPts val="1000"/>
              </a:spcBef>
              <a:spcAft>
                <a:spcPts val="0"/>
              </a:spcAft>
              <a:buClr>
                <a:schemeClr val="lt1"/>
              </a:buClr>
              <a:buSzPts val="2400"/>
              <a:buNone/>
              <a:defRPr sz="2400" b="0">
                <a:solidFill>
                  <a:schemeClr val="lt1"/>
                </a:solidFill>
                <a:latin typeface="Arial"/>
                <a:ea typeface="Arial"/>
                <a:cs typeface="Arial"/>
                <a:sym typeface="Arial"/>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matchingName="Inhalt mit Überschrift">
  <p:cSld name="Inhalt mit Überschrift">
    <p:spTree>
      <p:nvGrpSpPr>
        <p:cNvPr id="1" name="Shape 670"/>
        <p:cNvGrpSpPr/>
        <p:nvPr/>
      </p:nvGrpSpPr>
      <p:grpSpPr>
        <a:xfrm>
          <a:off x="0" y="0"/>
          <a:ext cx="0" cy="0"/>
          <a:chOff x="0" y="0"/>
          <a:chExt cx="0" cy="0"/>
        </a:xfrm>
      </p:grpSpPr>
      <p:sp>
        <p:nvSpPr>
          <p:cNvPr id="671" name="Google Shape;671;p102"/>
          <p:cNvSpPr/>
          <p:nvPr/>
        </p:nvSpPr>
        <p:spPr>
          <a:xfrm>
            <a:off x="143011" y="142993"/>
            <a:ext cx="11903088" cy="6579105"/>
          </a:xfrm>
          <a:custGeom>
            <a:avLst/>
            <a:gdLst/>
            <a:ahLst/>
            <a:cxnLst/>
            <a:rect l="l" t="t" r="r" b="b"/>
            <a:pathLst>
              <a:path w="8641080" h="4608830" extrusionOk="0">
                <a:moveTo>
                  <a:pt x="0" y="0"/>
                </a:moveTo>
                <a:lnTo>
                  <a:pt x="8640958" y="0"/>
                </a:lnTo>
                <a:lnTo>
                  <a:pt x="8640958" y="4608510"/>
                </a:lnTo>
                <a:lnTo>
                  <a:pt x="0" y="4608510"/>
                </a:lnTo>
                <a:lnTo>
                  <a:pt x="0" y="0"/>
                </a:lnTo>
                <a:close/>
              </a:path>
            </a:pathLst>
          </a:custGeom>
          <a:solidFill>
            <a:schemeClr val="dk1"/>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3200">
              <a:solidFill>
                <a:schemeClr val="dk1"/>
              </a:solidFill>
              <a:latin typeface="Calibri"/>
              <a:ea typeface="Calibri"/>
              <a:cs typeface="Calibri"/>
              <a:sym typeface="Calibri"/>
            </a:endParaRPr>
          </a:p>
        </p:txBody>
      </p:sp>
      <p:sp>
        <p:nvSpPr>
          <p:cNvPr id="672" name="Google Shape;672;p102"/>
          <p:cNvSpPr txBox="1">
            <a:spLocks noGrp="1"/>
          </p:cNvSpPr>
          <p:nvPr>
            <p:ph type="body" idx="1"/>
          </p:nvPr>
        </p:nvSpPr>
        <p:spPr>
          <a:xfrm>
            <a:off x="1607384" y="2602105"/>
            <a:ext cx="8976900" cy="1230600"/>
          </a:xfrm>
          <a:prstGeom prst="rect">
            <a:avLst/>
          </a:prstGeom>
          <a:noFill/>
          <a:ln>
            <a:noFill/>
          </a:ln>
        </p:spPr>
        <p:txBody>
          <a:bodyPr spcFirstLastPara="1" wrap="square" lIns="0" tIns="0" rIns="0" bIns="0" anchor="t" anchorCtr="0">
            <a:noAutofit/>
          </a:bodyPr>
          <a:lstStyle>
            <a:lvl1pPr marL="457200" lvl="0" indent="-228600" algn="ctr" rtl="0">
              <a:lnSpc>
                <a:spcPct val="90000"/>
              </a:lnSpc>
              <a:spcBef>
                <a:spcPts val="1000"/>
              </a:spcBef>
              <a:spcAft>
                <a:spcPts val="0"/>
              </a:spcAft>
              <a:buClr>
                <a:schemeClr val="lt1"/>
              </a:buClr>
              <a:buSzPts val="6667"/>
              <a:buFont typeface="Arial"/>
              <a:buNone/>
              <a:defRPr sz="6667" b="1" i="0">
                <a:solidFill>
                  <a:schemeClr val="lt1"/>
                </a:solidFill>
                <a:latin typeface="Arial"/>
                <a:ea typeface="Arial"/>
                <a:cs typeface="Arial"/>
                <a:sym typeface="Arial"/>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673" name="Google Shape;673;p102"/>
          <p:cNvSpPr txBox="1">
            <a:spLocks noGrp="1"/>
          </p:cNvSpPr>
          <p:nvPr>
            <p:ph type="body" idx="2"/>
          </p:nvPr>
        </p:nvSpPr>
        <p:spPr>
          <a:xfrm>
            <a:off x="1607384" y="3916380"/>
            <a:ext cx="8976900" cy="1230600"/>
          </a:xfrm>
          <a:prstGeom prst="rect">
            <a:avLst/>
          </a:prstGeom>
          <a:noFill/>
          <a:ln>
            <a:noFill/>
          </a:ln>
        </p:spPr>
        <p:txBody>
          <a:bodyPr spcFirstLastPara="1" wrap="square" lIns="0" tIns="0" rIns="0" bIns="0" anchor="t" anchorCtr="0">
            <a:noAutofit/>
          </a:bodyPr>
          <a:lstStyle>
            <a:lvl1pPr marL="457200" lvl="0" indent="-228600" algn="ctr" rtl="0">
              <a:lnSpc>
                <a:spcPct val="90000"/>
              </a:lnSpc>
              <a:spcBef>
                <a:spcPts val="1000"/>
              </a:spcBef>
              <a:spcAft>
                <a:spcPts val="0"/>
              </a:spcAft>
              <a:buClr>
                <a:schemeClr val="lt1"/>
              </a:buClr>
              <a:buSzPts val="4000"/>
              <a:buFont typeface="Arial"/>
              <a:buNone/>
              <a:defRPr sz="4000" b="0" i="0">
                <a:solidFill>
                  <a:schemeClr val="lt1"/>
                </a:solidFill>
                <a:latin typeface="Arial"/>
                <a:ea typeface="Arial"/>
                <a:cs typeface="Arial"/>
                <a:sym typeface="Arial"/>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matchingName="Titel und Inhalt">
  <p:cSld name="Titel und Inhalt">
    <p:spTree>
      <p:nvGrpSpPr>
        <p:cNvPr id="1" name="Shape 674"/>
        <p:cNvGrpSpPr/>
        <p:nvPr/>
      </p:nvGrpSpPr>
      <p:grpSpPr>
        <a:xfrm>
          <a:off x="0" y="0"/>
          <a:ext cx="0" cy="0"/>
          <a:chOff x="0" y="0"/>
          <a:chExt cx="0" cy="0"/>
        </a:xfrm>
      </p:grpSpPr>
      <p:sp>
        <p:nvSpPr>
          <p:cNvPr id="675" name="Google Shape;675;p103"/>
          <p:cNvSpPr txBox="1"/>
          <p:nvPr/>
        </p:nvSpPr>
        <p:spPr>
          <a:xfrm>
            <a:off x="8825245" y="6504875"/>
            <a:ext cx="2743200" cy="176400"/>
          </a:xfrm>
          <a:prstGeom prst="rect">
            <a:avLst/>
          </a:prstGeom>
          <a:noFill/>
          <a:ln>
            <a:noFill/>
          </a:ln>
        </p:spPr>
        <p:txBody>
          <a:bodyPr spcFirstLastPara="1" wrap="square" lIns="0" tIns="0" rIns="0" bIns="0" anchor="t" anchorCtr="0">
            <a:noAutofit/>
          </a:bodyPr>
          <a:lstStyle/>
          <a:p>
            <a:pPr marL="0" lvl="0" indent="0" algn="r" rtl="0">
              <a:spcBef>
                <a:spcPts val="0"/>
              </a:spcBef>
              <a:spcAft>
                <a:spcPts val="0"/>
              </a:spcAft>
              <a:buNone/>
            </a:pPr>
            <a:r>
              <a:rPr lang="de-DE" sz="1200">
                <a:solidFill>
                  <a:schemeClr val="lt2"/>
                </a:solidFill>
              </a:rPr>
              <a:t>28.02.2020</a:t>
            </a:r>
            <a:endParaRPr sz="1200">
              <a:solidFill>
                <a:schemeClr val="lt2"/>
              </a:solidFill>
            </a:endParaRPr>
          </a:p>
        </p:txBody>
      </p:sp>
      <p:sp>
        <p:nvSpPr>
          <p:cNvPr id="676" name="Google Shape;676;p103"/>
          <p:cNvSpPr txBox="1"/>
          <p:nvPr/>
        </p:nvSpPr>
        <p:spPr>
          <a:xfrm>
            <a:off x="1082928" y="6504875"/>
            <a:ext cx="4114800" cy="176400"/>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r>
              <a:rPr lang="de-DE" sz="1200">
                <a:solidFill>
                  <a:schemeClr val="lt2"/>
                </a:solidFill>
                <a:latin typeface="Arial"/>
                <a:ea typeface="Arial"/>
                <a:cs typeface="Arial"/>
                <a:sym typeface="Arial"/>
              </a:rPr>
              <a:t>German UPA e.V.</a:t>
            </a:r>
            <a:endParaRPr/>
          </a:p>
        </p:txBody>
      </p:sp>
      <p:sp>
        <p:nvSpPr>
          <p:cNvPr id="677" name="Google Shape;677;p103"/>
          <p:cNvSpPr txBox="1"/>
          <p:nvPr/>
        </p:nvSpPr>
        <p:spPr>
          <a:xfrm>
            <a:off x="591570" y="6504875"/>
            <a:ext cx="336300" cy="176400"/>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fld id="{00000000-1234-1234-1234-123412341234}" type="slidenum">
              <a:rPr lang="de-DE" sz="1200">
                <a:solidFill>
                  <a:schemeClr val="dk2"/>
                </a:solidFill>
                <a:latin typeface="Arial"/>
                <a:ea typeface="Arial"/>
                <a:cs typeface="Arial"/>
                <a:sym typeface="Arial"/>
              </a:rPr>
              <a:t>‹Nr.›</a:t>
            </a:fld>
            <a:endParaRPr sz="1200">
              <a:solidFill>
                <a:schemeClr val="dk2"/>
              </a:solidFill>
              <a:latin typeface="Arial"/>
              <a:ea typeface="Arial"/>
              <a:cs typeface="Arial"/>
              <a:sym typeface="Arial"/>
            </a:endParaRPr>
          </a:p>
        </p:txBody>
      </p:sp>
      <p:sp>
        <p:nvSpPr>
          <p:cNvPr id="678" name="Google Shape;678;p103"/>
          <p:cNvSpPr txBox="1">
            <a:spLocks noGrp="1"/>
          </p:cNvSpPr>
          <p:nvPr>
            <p:ph type="body" idx="1"/>
          </p:nvPr>
        </p:nvSpPr>
        <p:spPr>
          <a:xfrm>
            <a:off x="608345" y="846465"/>
            <a:ext cx="8280300" cy="360300"/>
          </a:xfrm>
          <a:prstGeom prst="rect">
            <a:avLst/>
          </a:prstGeom>
          <a:noFill/>
          <a:ln>
            <a:noFill/>
          </a:ln>
        </p:spPr>
        <p:txBody>
          <a:bodyPr spcFirstLastPara="1" wrap="square" lIns="0" tIns="0" rIns="0" bIns="0" anchor="t" anchorCtr="0">
            <a:noAutofit/>
          </a:bodyPr>
          <a:lstStyle>
            <a:lvl1pPr marL="457200" lvl="0" indent="-228600" algn="l" rtl="0">
              <a:lnSpc>
                <a:spcPct val="90000"/>
              </a:lnSpc>
              <a:spcBef>
                <a:spcPts val="1000"/>
              </a:spcBef>
              <a:spcAft>
                <a:spcPts val="0"/>
              </a:spcAft>
              <a:buClr>
                <a:schemeClr val="dk1"/>
              </a:buClr>
              <a:buSzPts val="2600"/>
              <a:buNone/>
              <a:defRPr sz="2600" b="1">
                <a:latin typeface="Arial"/>
                <a:ea typeface="Arial"/>
                <a:cs typeface="Arial"/>
                <a:sym typeface="Arial"/>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679" name="Google Shape;679;p103"/>
          <p:cNvSpPr/>
          <p:nvPr/>
        </p:nvSpPr>
        <p:spPr>
          <a:xfrm>
            <a:off x="608345" y="601625"/>
            <a:ext cx="3072300" cy="48000"/>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3200">
              <a:solidFill>
                <a:schemeClr val="lt1"/>
              </a:solidFill>
              <a:latin typeface="Calibri"/>
              <a:ea typeface="Calibri"/>
              <a:cs typeface="Calibri"/>
              <a:sym typeface="Calibri"/>
            </a:endParaRPr>
          </a:p>
        </p:txBody>
      </p:sp>
      <p:sp>
        <p:nvSpPr>
          <p:cNvPr id="680" name="Google Shape;680;p103"/>
          <p:cNvSpPr txBox="1">
            <a:spLocks noGrp="1"/>
          </p:cNvSpPr>
          <p:nvPr>
            <p:ph type="body" idx="2"/>
          </p:nvPr>
        </p:nvSpPr>
        <p:spPr>
          <a:xfrm>
            <a:off x="608342" y="1632857"/>
            <a:ext cx="10960200" cy="4027800"/>
          </a:xfrm>
          <a:prstGeom prst="rect">
            <a:avLst/>
          </a:prstGeom>
          <a:noFill/>
          <a:ln>
            <a:noFill/>
          </a:ln>
        </p:spPr>
        <p:txBody>
          <a:bodyPr spcFirstLastPara="1" wrap="square" lIns="90000" tIns="46800" rIns="90000" bIns="46800" anchor="t" anchorCtr="0">
            <a:noAutofit/>
          </a:bodyPr>
          <a:lstStyle>
            <a:lvl1pPr marL="457200" lvl="0" indent="-381000" algn="l" rtl="0">
              <a:lnSpc>
                <a:spcPct val="90000"/>
              </a:lnSpc>
              <a:spcBef>
                <a:spcPts val="1000"/>
              </a:spcBef>
              <a:spcAft>
                <a:spcPts val="0"/>
              </a:spcAft>
              <a:buClr>
                <a:schemeClr val="dk1"/>
              </a:buClr>
              <a:buSzPts val="2400"/>
              <a:buChar char="•"/>
              <a:defRPr sz="2400">
                <a:latin typeface="Arial"/>
                <a:ea typeface="Arial"/>
                <a:cs typeface="Arial"/>
                <a:sym typeface="Arial"/>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pic>
        <p:nvPicPr>
          <p:cNvPr id="681" name="Google Shape;681;p103"/>
          <p:cNvPicPr preferRelativeResize="0"/>
          <p:nvPr/>
        </p:nvPicPr>
        <p:blipFill rotWithShape="1">
          <a:blip r:embed="rId2">
            <a:alphaModFix/>
          </a:blip>
          <a:srcRect/>
          <a:stretch/>
        </p:blipFill>
        <p:spPr>
          <a:xfrm>
            <a:off x="11558374" y="344279"/>
            <a:ext cx="309006" cy="461773"/>
          </a:xfrm>
          <a:prstGeom prst="rect">
            <a:avLst/>
          </a:prstGeom>
          <a:noFill/>
          <a:ln>
            <a:noFill/>
          </a:ln>
        </p:spPr>
      </p:pic>
      <p:sp>
        <p:nvSpPr>
          <p:cNvPr id="682" name="Google Shape;682;p103"/>
          <p:cNvSpPr txBox="1">
            <a:spLocks noGrp="1"/>
          </p:cNvSpPr>
          <p:nvPr>
            <p:ph type="body" idx="3"/>
          </p:nvPr>
        </p:nvSpPr>
        <p:spPr>
          <a:xfrm>
            <a:off x="608342" y="5907431"/>
            <a:ext cx="10960200" cy="465000"/>
          </a:xfrm>
          <a:prstGeom prst="rect">
            <a:avLst/>
          </a:prstGeom>
          <a:solidFill>
            <a:schemeClr val="dk2"/>
          </a:solidFill>
          <a:ln>
            <a:noFill/>
          </a:ln>
        </p:spPr>
        <p:txBody>
          <a:bodyPr spcFirstLastPara="1" wrap="square" lIns="0" tIns="0" rIns="0" bIns="0" anchor="ctr" anchorCtr="0">
            <a:noAutofit/>
          </a:bodyPr>
          <a:lstStyle>
            <a:lvl1pPr marL="457200" lvl="0" indent="-228600" algn="ctr" rtl="0">
              <a:lnSpc>
                <a:spcPct val="90000"/>
              </a:lnSpc>
              <a:spcBef>
                <a:spcPts val="1000"/>
              </a:spcBef>
              <a:spcAft>
                <a:spcPts val="0"/>
              </a:spcAft>
              <a:buClr>
                <a:schemeClr val="lt1"/>
              </a:buClr>
              <a:buSzPts val="2400"/>
              <a:buNone/>
              <a:defRPr sz="2400" b="0">
                <a:solidFill>
                  <a:schemeClr val="lt1"/>
                </a:solidFill>
                <a:latin typeface="Arial"/>
                <a:ea typeface="Arial"/>
                <a:cs typeface="Arial"/>
                <a:sym typeface="Arial"/>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7.xml"/><Relationship Id="rId13" Type="http://schemas.openxmlformats.org/officeDocument/2006/relationships/slideLayout" Target="../slideLayouts/slideLayout42.xml"/><Relationship Id="rId18" Type="http://schemas.openxmlformats.org/officeDocument/2006/relationships/slideLayout" Target="../slideLayouts/slideLayout47.xml"/><Relationship Id="rId26" Type="http://schemas.openxmlformats.org/officeDocument/2006/relationships/slideLayout" Target="../slideLayouts/slideLayout55.xml"/><Relationship Id="rId3" Type="http://schemas.openxmlformats.org/officeDocument/2006/relationships/slideLayout" Target="../slideLayouts/slideLayout32.xml"/><Relationship Id="rId21" Type="http://schemas.openxmlformats.org/officeDocument/2006/relationships/slideLayout" Target="../slideLayouts/slideLayout50.xml"/><Relationship Id="rId7" Type="http://schemas.openxmlformats.org/officeDocument/2006/relationships/slideLayout" Target="../slideLayouts/slideLayout36.xml"/><Relationship Id="rId12" Type="http://schemas.openxmlformats.org/officeDocument/2006/relationships/slideLayout" Target="../slideLayouts/slideLayout41.xml"/><Relationship Id="rId17" Type="http://schemas.openxmlformats.org/officeDocument/2006/relationships/slideLayout" Target="../slideLayouts/slideLayout46.xml"/><Relationship Id="rId25" Type="http://schemas.openxmlformats.org/officeDocument/2006/relationships/slideLayout" Target="../slideLayouts/slideLayout54.xml"/><Relationship Id="rId2" Type="http://schemas.openxmlformats.org/officeDocument/2006/relationships/slideLayout" Target="../slideLayouts/slideLayout31.xml"/><Relationship Id="rId16" Type="http://schemas.openxmlformats.org/officeDocument/2006/relationships/slideLayout" Target="../slideLayouts/slideLayout45.xml"/><Relationship Id="rId20" Type="http://schemas.openxmlformats.org/officeDocument/2006/relationships/slideLayout" Target="../slideLayouts/slideLayout49.xml"/><Relationship Id="rId29" Type="http://schemas.openxmlformats.org/officeDocument/2006/relationships/slideLayout" Target="../slideLayouts/slideLayout58.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24" Type="http://schemas.openxmlformats.org/officeDocument/2006/relationships/slideLayout" Target="../slideLayouts/slideLayout53.xml"/><Relationship Id="rId5" Type="http://schemas.openxmlformats.org/officeDocument/2006/relationships/slideLayout" Target="../slideLayouts/slideLayout34.xml"/><Relationship Id="rId15" Type="http://schemas.openxmlformats.org/officeDocument/2006/relationships/slideLayout" Target="../slideLayouts/slideLayout44.xml"/><Relationship Id="rId23" Type="http://schemas.openxmlformats.org/officeDocument/2006/relationships/slideLayout" Target="../slideLayouts/slideLayout52.xml"/><Relationship Id="rId28" Type="http://schemas.openxmlformats.org/officeDocument/2006/relationships/slideLayout" Target="../slideLayouts/slideLayout57.xml"/><Relationship Id="rId10" Type="http://schemas.openxmlformats.org/officeDocument/2006/relationships/slideLayout" Target="../slideLayouts/slideLayout39.xml"/><Relationship Id="rId19" Type="http://schemas.openxmlformats.org/officeDocument/2006/relationships/slideLayout" Target="../slideLayouts/slideLayout48.xml"/><Relationship Id="rId31" Type="http://schemas.openxmlformats.org/officeDocument/2006/relationships/theme" Target="../theme/theme2.xml"/><Relationship Id="rId4" Type="http://schemas.openxmlformats.org/officeDocument/2006/relationships/slideLayout" Target="../slideLayouts/slideLayout33.xml"/><Relationship Id="rId9" Type="http://schemas.openxmlformats.org/officeDocument/2006/relationships/slideLayout" Target="../slideLayouts/slideLayout38.xml"/><Relationship Id="rId14" Type="http://schemas.openxmlformats.org/officeDocument/2006/relationships/slideLayout" Target="../slideLayouts/slideLayout43.xml"/><Relationship Id="rId22" Type="http://schemas.openxmlformats.org/officeDocument/2006/relationships/slideLayout" Target="../slideLayouts/slideLayout51.xml"/><Relationship Id="rId27" Type="http://schemas.openxmlformats.org/officeDocument/2006/relationships/slideLayout" Target="../slideLayouts/slideLayout56.xml"/><Relationship Id="rId30" Type="http://schemas.openxmlformats.org/officeDocument/2006/relationships/slideLayout" Target="../slideLayouts/slideLayout5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67.xml"/><Relationship Id="rId13" Type="http://schemas.openxmlformats.org/officeDocument/2006/relationships/slideLayout" Target="../slideLayouts/slideLayout72.xml"/><Relationship Id="rId18" Type="http://schemas.openxmlformats.org/officeDocument/2006/relationships/slideLayout" Target="../slideLayouts/slideLayout77.xml"/><Relationship Id="rId26" Type="http://schemas.openxmlformats.org/officeDocument/2006/relationships/slideLayout" Target="../slideLayouts/slideLayout85.xml"/><Relationship Id="rId3" Type="http://schemas.openxmlformats.org/officeDocument/2006/relationships/slideLayout" Target="../slideLayouts/slideLayout62.xml"/><Relationship Id="rId21" Type="http://schemas.openxmlformats.org/officeDocument/2006/relationships/slideLayout" Target="../slideLayouts/slideLayout80.xml"/><Relationship Id="rId7" Type="http://schemas.openxmlformats.org/officeDocument/2006/relationships/slideLayout" Target="../slideLayouts/slideLayout66.xml"/><Relationship Id="rId12" Type="http://schemas.openxmlformats.org/officeDocument/2006/relationships/slideLayout" Target="../slideLayouts/slideLayout71.xml"/><Relationship Id="rId17" Type="http://schemas.openxmlformats.org/officeDocument/2006/relationships/slideLayout" Target="../slideLayouts/slideLayout76.xml"/><Relationship Id="rId25" Type="http://schemas.openxmlformats.org/officeDocument/2006/relationships/slideLayout" Target="../slideLayouts/slideLayout84.xml"/><Relationship Id="rId2" Type="http://schemas.openxmlformats.org/officeDocument/2006/relationships/slideLayout" Target="../slideLayouts/slideLayout61.xml"/><Relationship Id="rId16" Type="http://schemas.openxmlformats.org/officeDocument/2006/relationships/slideLayout" Target="../slideLayouts/slideLayout75.xml"/><Relationship Id="rId20" Type="http://schemas.openxmlformats.org/officeDocument/2006/relationships/slideLayout" Target="../slideLayouts/slideLayout79.xml"/><Relationship Id="rId29" Type="http://schemas.openxmlformats.org/officeDocument/2006/relationships/slideLayout" Target="../slideLayouts/slideLayout88.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24" Type="http://schemas.openxmlformats.org/officeDocument/2006/relationships/slideLayout" Target="../slideLayouts/slideLayout83.xml"/><Relationship Id="rId5" Type="http://schemas.openxmlformats.org/officeDocument/2006/relationships/slideLayout" Target="../slideLayouts/slideLayout64.xml"/><Relationship Id="rId15" Type="http://schemas.openxmlformats.org/officeDocument/2006/relationships/slideLayout" Target="../slideLayouts/slideLayout74.xml"/><Relationship Id="rId23" Type="http://schemas.openxmlformats.org/officeDocument/2006/relationships/slideLayout" Target="../slideLayouts/slideLayout82.xml"/><Relationship Id="rId28" Type="http://schemas.openxmlformats.org/officeDocument/2006/relationships/slideLayout" Target="../slideLayouts/slideLayout87.xml"/><Relationship Id="rId10" Type="http://schemas.openxmlformats.org/officeDocument/2006/relationships/slideLayout" Target="../slideLayouts/slideLayout69.xml"/><Relationship Id="rId19" Type="http://schemas.openxmlformats.org/officeDocument/2006/relationships/slideLayout" Target="../slideLayouts/slideLayout78.xml"/><Relationship Id="rId4" Type="http://schemas.openxmlformats.org/officeDocument/2006/relationships/slideLayout" Target="../slideLayouts/slideLayout63.xml"/><Relationship Id="rId9" Type="http://schemas.openxmlformats.org/officeDocument/2006/relationships/slideLayout" Target="../slideLayouts/slideLayout68.xml"/><Relationship Id="rId14" Type="http://schemas.openxmlformats.org/officeDocument/2006/relationships/slideLayout" Target="../slideLayouts/slideLayout73.xml"/><Relationship Id="rId22" Type="http://schemas.openxmlformats.org/officeDocument/2006/relationships/slideLayout" Target="../slideLayouts/slideLayout81.xml"/><Relationship Id="rId27" Type="http://schemas.openxmlformats.org/officeDocument/2006/relationships/slideLayout" Target="../slideLayouts/slideLayout86.xml"/><Relationship Id="rId30"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96.xml"/><Relationship Id="rId13" Type="http://schemas.openxmlformats.org/officeDocument/2006/relationships/slideLayout" Target="../slideLayouts/slideLayout101.xml"/><Relationship Id="rId18" Type="http://schemas.openxmlformats.org/officeDocument/2006/relationships/slideLayout" Target="../slideLayouts/slideLayout106.xml"/><Relationship Id="rId26" Type="http://schemas.openxmlformats.org/officeDocument/2006/relationships/slideLayout" Target="../slideLayouts/slideLayout114.xml"/><Relationship Id="rId3" Type="http://schemas.openxmlformats.org/officeDocument/2006/relationships/slideLayout" Target="../slideLayouts/slideLayout91.xml"/><Relationship Id="rId21" Type="http://schemas.openxmlformats.org/officeDocument/2006/relationships/slideLayout" Target="../slideLayouts/slideLayout109.xml"/><Relationship Id="rId7" Type="http://schemas.openxmlformats.org/officeDocument/2006/relationships/slideLayout" Target="../slideLayouts/slideLayout95.xml"/><Relationship Id="rId12" Type="http://schemas.openxmlformats.org/officeDocument/2006/relationships/slideLayout" Target="../slideLayouts/slideLayout100.xml"/><Relationship Id="rId17" Type="http://schemas.openxmlformats.org/officeDocument/2006/relationships/slideLayout" Target="../slideLayouts/slideLayout105.xml"/><Relationship Id="rId25" Type="http://schemas.openxmlformats.org/officeDocument/2006/relationships/slideLayout" Target="../slideLayouts/slideLayout113.xml"/><Relationship Id="rId2" Type="http://schemas.openxmlformats.org/officeDocument/2006/relationships/slideLayout" Target="../slideLayouts/slideLayout90.xml"/><Relationship Id="rId16" Type="http://schemas.openxmlformats.org/officeDocument/2006/relationships/slideLayout" Target="../slideLayouts/slideLayout104.xml"/><Relationship Id="rId20" Type="http://schemas.openxmlformats.org/officeDocument/2006/relationships/slideLayout" Target="../slideLayouts/slideLayout108.xml"/><Relationship Id="rId29" Type="http://schemas.openxmlformats.org/officeDocument/2006/relationships/slideLayout" Target="../slideLayouts/slideLayout117.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24" Type="http://schemas.openxmlformats.org/officeDocument/2006/relationships/slideLayout" Target="../slideLayouts/slideLayout112.xml"/><Relationship Id="rId5" Type="http://schemas.openxmlformats.org/officeDocument/2006/relationships/slideLayout" Target="../slideLayouts/slideLayout93.xml"/><Relationship Id="rId15" Type="http://schemas.openxmlformats.org/officeDocument/2006/relationships/slideLayout" Target="../slideLayouts/slideLayout103.xml"/><Relationship Id="rId23" Type="http://schemas.openxmlformats.org/officeDocument/2006/relationships/slideLayout" Target="../slideLayouts/slideLayout111.xml"/><Relationship Id="rId28" Type="http://schemas.openxmlformats.org/officeDocument/2006/relationships/slideLayout" Target="../slideLayouts/slideLayout116.xml"/><Relationship Id="rId10" Type="http://schemas.openxmlformats.org/officeDocument/2006/relationships/slideLayout" Target="../slideLayouts/slideLayout98.xml"/><Relationship Id="rId19" Type="http://schemas.openxmlformats.org/officeDocument/2006/relationships/slideLayout" Target="../slideLayouts/slideLayout107.xml"/><Relationship Id="rId4" Type="http://schemas.openxmlformats.org/officeDocument/2006/relationships/slideLayout" Target="../slideLayouts/slideLayout92.xml"/><Relationship Id="rId9" Type="http://schemas.openxmlformats.org/officeDocument/2006/relationships/slideLayout" Target="../slideLayouts/slideLayout97.xml"/><Relationship Id="rId14" Type="http://schemas.openxmlformats.org/officeDocument/2006/relationships/slideLayout" Target="../slideLayouts/slideLayout102.xml"/><Relationship Id="rId22" Type="http://schemas.openxmlformats.org/officeDocument/2006/relationships/slideLayout" Target="../slideLayouts/slideLayout110.xml"/><Relationship Id="rId27" Type="http://schemas.openxmlformats.org/officeDocument/2006/relationships/slideLayout" Target="../slideLayouts/slideLayout115.xml"/><Relationship Id="rId30" Type="http://schemas.openxmlformats.org/officeDocument/2006/relationships/theme" Target="../theme/theme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
          <p:cNvSpPr txBox="1">
            <a:spLocks noGrp="1"/>
          </p:cNvSpPr>
          <p:nvPr>
            <p:ph type="body" idx="1"/>
          </p:nvPr>
        </p:nvSpPr>
        <p:spPr>
          <a:xfrm>
            <a:off x="552450" y="1412875"/>
            <a:ext cx="11089793" cy="5111750"/>
          </a:xfrm>
          <a:prstGeom prst="rect">
            <a:avLst/>
          </a:prstGeom>
          <a:noFill/>
          <a:ln>
            <a:noFill/>
          </a:ln>
        </p:spPr>
        <p:txBody>
          <a:bodyPr spcFirstLastPara="1" wrap="square" lIns="0" tIns="0" rIns="0" bIns="0" anchor="t" anchorCtr="0">
            <a:no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 id="2147483671" r:id="rId24"/>
    <p:sldLayoutId id="2147483672" r:id="rId25"/>
    <p:sldLayoutId id="2147483673" r:id="rId26"/>
    <p:sldLayoutId id="2147483674" r:id="rId27"/>
    <p:sldLayoutId id="2147483675" r:id="rId28"/>
    <p:sldLayoutId id="2147483676" r:id="rId29"/>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06"/>
        <p:cNvGrpSpPr/>
        <p:nvPr/>
      </p:nvGrpSpPr>
      <p:grpSpPr>
        <a:xfrm>
          <a:off x="0" y="0"/>
          <a:ext cx="0" cy="0"/>
          <a:chOff x="0" y="0"/>
          <a:chExt cx="0" cy="0"/>
        </a:xfrm>
      </p:grpSpPr>
      <p:sp>
        <p:nvSpPr>
          <p:cNvPr id="207" name="Google Shape;207;p31"/>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208" name="Google Shape;208;p31"/>
          <p:cNvSpPr txBox="1">
            <a:spLocks noGrp="1"/>
          </p:cNvSpPr>
          <p:nvPr>
            <p:ph type="body" idx="1"/>
          </p:nvPr>
        </p:nvSpPr>
        <p:spPr>
          <a:xfrm>
            <a:off x="552450" y="1412875"/>
            <a:ext cx="11089800" cy="5111700"/>
          </a:xfrm>
          <a:prstGeom prst="rect">
            <a:avLst/>
          </a:prstGeom>
          <a:noFill/>
          <a:ln>
            <a:noFill/>
          </a:ln>
        </p:spPr>
        <p:txBody>
          <a:bodyPr spcFirstLastPara="1" wrap="square" lIns="0" tIns="0" rIns="0" bIns="0" anchor="t" anchorCtr="0">
            <a:no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 bg1="lt1" tx1="dk1" bg2="dk2" tx2="lt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 id="2147483688" r:id="rId12"/>
    <p:sldLayoutId id="2147483689" r:id="rId13"/>
    <p:sldLayoutId id="2147483690" r:id="rId14"/>
    <p:sldLayoutId id="2147483691" r:id="rId15"/>
    <p:sldLayoutId id="2147483692" r:id="rId16"/>
    <p:sldLayoutId id="2147483693" r:id="rId17"/>
    <p:sldLayoutId id="2147483694" r:id="rId18"/>
    <p:sldLayoutId id="2147483695" r:id="rId19"/>
    <p:sldLayoutId id="2147483696" r:id="rId20"/>
    <p:sldLayoutId id="2147483697" r:id="rId21"/>
    <p:sldLayoutId id="2147483698" r:id="rId22"/>
    <p:sldLayoutId id="2147483699" r:id="rId23"/>
    <p:sldLayoutId id="2147483700" r:id="rId24"/>
    <p:sldLayoutId id="2147483701" r:id="rId25"/>
    <p:sldLayoutId id="2147483702" r:id="rId26"/>
    <p:sldLayoutId id="2147483703" r:id="rId27"/>
    <p:sldLayoutId id="2147483704" r:id="rId28"/>
    <p:sldLayoutId id="2147483705" r:id="rId29"/>
    <p:sldLayoutId id="2147483706" r:id="rId30"/>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06"/>
        <p:cNvGrpSpPr/>
        <p:nvPr/>
      </p:nvGrpSpPr>
      <p:grpSpPr>
        <a:xfrm>
          <a:off x="0" y="0"/>
          <a:ext cx="0" cy="0"/>
          <a:chOff x="0" y="0"/>
          <a:chExt cx="0" cy="0"/>
        </a:xfrm>
      </p:grpSpPr>
      <p:sp>
        <p:nvSpPr>
          <p:cNvPr id="407" name="Google Shape;407;p62"/>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408" name="Google Shape;408;p62"/>
          <p:cNvSpPr txBox="1">
            <a:spLocks noGrp="1"/>
          </p:cNvSpPr>
          <p:nvPr>
            <p:ph type="body" idx="1"/>
          </p:nvPr>
        </p:nvSpPr>
        <p:spPr>
          <a:xfrm>
            <a:off x="552450" y="1412875"/>
            <a:ext cx="11089800" cy="5111700"/>
          </a:xfrm>
          <a:prstGeom prst="rect">
            <a:avLst/>
          </a:prstGeom>
          <a:noFill/>
          <a:ln>
            <a:noFill/>
          </a:ln>
        </p:spPr>
        <p:txBody>
          <a:bodyPr spcFirstLastPara="1" wrap="square" lIns="0" tIns="0" rIns="0" bIns="0" anchor="t" anchorCtr="0">
            <a:no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 bg1="lt1" tx1="dk1" bg2="dk2" tx2="lt2" accent1="accent1" accent2="accent2" accent3="accent3" accent4="accent4" accent5="accent5" accent6="accent6" hlink="hlink" folHlink="folHlink"/>
  <p:sldLayoutIdLst>
    <p:sldLayoutId id="2147483707" r:id="rId1"/>
    <p:sldLayoutId id="2147483708" r:id="rId2"/>
    <p:sldLayoutId id="2147483709" r:id="rId3"/>
    <p:sldLayoutId id="2147483710" r:id="rId4"/>
    <p:sldLayoutId id="2147483711" r:id="rId5"/>
    <p:sldLayoutId id="2147483712" r:id="rId6"/>
    <p:sldLayoutId id="2147483713" r:id="rId7"/>
    <p:sldLayoutId id="2147483714" r:id="rId8"/>
    <p:sldLayoutId id="2147483715" r:id="rId9"/>
    <p:sldLayoutId id="2147483716" r:id="rId10"/>
    <p:sldLayoutId id="2147483717" r:id="rId11"/>
    <p:sldLayoutId id="2147483718" r:id="rId12"/>
    <p:sldLayoutId id="2147483719" r:id="rId13"/>
    <p:sldLayoutId id="2147483720" r:id="rId14"/>
    <p:sldLayoutId id="2147483721" r:id="rId15"/>
    <p:sldLayoutId id="2147483722" r:id="rId16"/>
    <p:sldLayoutId id="2147483723" r:id="rId17"/>
    <p:sldLayoutId id="2147483724" r:id="rId18"/>
    <p:sldLayoutId id="2147483725" r:id="rId19"/>
    <p:sldLayoutId id="2147483726" r:id="rId20"/>
    <p:sldLayoutId id="2147483727" r:id="rId21"/>
    <p:sldLayoutId id="2147483728" r:id="rId22"/>
    <p:sldLayoutId id="2147483729" r:id="rId23"/>
    <p:sldLayoutId id="2147483730" r:id="rId24"/>
    <p:sldLayoutId id="2147483731" r:id="rId25"/>
    <p:sldLayoutId id="2147483732" r:id="rId26"/>
    <p:sldLayoutId id="2147483733" r:id="rId27"/>
    <p:sldLayoutId id="2147483734" r:id="rId28"/>
    <p:sldLayoutId id="2147483735" r:id="rId29"/>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603"/>
        <p:cNvGrpSpPr/>
        <p:nvPr/>
      </p:nvGrpSpPr>
      <p:grpSpPr>
        <a:xfrm>
          <a:off x="0" y="0"/>
          <a:ext cx="0" cy="0"/>
          <a:chOff x="0" y="0"/>
          <a:chExt cx="0" cy="0"/>
        </a:xfrm>
      </p:grpSpPr>
      <p:sp>
        <p:nvSpPr>
          <p:cNvPr id="604" name="Google Shape;604;p92"/>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605" name="Google Shape;605;p92"/>
          <p:cNvSpPr txBox="1">
            <a:spLocks noGrp="1"/>
          </p:cNvSpPr>
          <p:nvPr>
            <p:ph type="body" idx="1"/>
          </p:nvPr>
        </p:nvSpPr>
        <p:spPr>
          <a:xfrm>
            <a:off x="552450" y="1412875"/>
            <a:ext cx="11089800" cy="5111700"/>
          </a:xfrm>
          <a:prstGeom prst="rect">
            <a:avLst/>
          </a:prstGeom>
          <a:noFill/>
          <a:ln>
            <a:noFill/>
          </a:ln>
        </p:spPr>
        <p:txBody>
          <a:bodyPr spcFirstLastPara="1" wrap="square" lIns="0" tIns="0" rIns="0" bIns="0" anchor="t" anchorCtr="0">
            <a:no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 bg1="lt1" tx1="dk1" bg2="dk2" tx2="lt2" accent1="accent1" accent2="accent2" accent3="accent3" accent4="accent4" accent5="accent5" accent6="accent6" hlink="hlink" folHlink="folHlink"/>
  <p:sldLayoutIdLst>
    <p:sldLayoutId id="2147483736" r:id="rId1"/>
    <p:sldLayoutId id="2147483737" r:id="rId2"/>
    <p:sldLayoutId id="2147483738" r:id="rId3"/>
    <p:sldLayoutId id="2147483739" r:id="rId4"/>
    <p:sldLayoutId id="2147483740" r:id="rId5"/>
    <p:sldLayoutId id="2147483741" r:id="rId6"/>
    <p:sldLayoutId id="2147483742" r:id="rId7"/>
    <p:sldLayoutId id="2147483743" r:id="rId8"/>
    <p:sldLayoutId id="2147483744" r:id="rId9"/>
    <p:sldLayoutId id="2147483745" r:id="rId10"/>
    <p:sldLayoutId id="2147483746" r:id="rId11"/>
    <p:sldLayoutId id="2147483747" r:id="rId12"/>
    <p:sldLayoutId id="2147483748" r:id="rId13"/>
    <p:sldLayoutId id="2147483749" r:id="rId14"/>
    <p:sldLayoutId id="2147483750" r:id="rId15"/>
    <p:sldLayoutId id="2147483751" r:id="rId16"/>
    <p:sldLayoutId id="2147483752" r:id="rId17"/>
    <p:sldLayoutId id="2147483753" r:id="rId18"/>
    <p:sldLayoutId id="2147483754" r:id="rId19"/>
    <p:sldLayoutId id="2147483755" r:id="rId20"/>
    <p:sldLayoutId id="2147483756" r:id="rId21"/>
    <p:sldLayoutId id="2147483757" r:id="rId22"/>
    <p:sldLayoutId id="2147483758" r:id="rId23"/>
    <p:sldLayoutId id="2147483759" r:id="rId24"/>
    <p:sldLayoutId id="2147483760" r:id="rId25"/>
    <p:sldLayoutId id="2147483761" r:id="rId26"/>
    <p:sldLayoutId id="2147483762" r:id="rId27"/>
    <p:sldLayoutId id="2147483763" r:id="rId28"/>
    <p:sldLayoutId id="2147483764" r:id="rId29"/>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9.gif"/><Relationship Id="rId2" Type="http://schemas.openxmlformats.org/officeDocument/2006/relationships/notesSlide" Target="../notesSlides/notesSlide10.xml"/><Relationship Id="rId1" Type="http://schemas.openxmlformats.org/officeDocument/2006/relationships/slideLayout" Target="../slideLayouts/slideLayout4.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jp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9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9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2.xml"/></Relationships>
</file>

<file path=ppt/slides/_rels/slide1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5.xml"/><Relationship Id="rId1" Type="http://schemas.openxmlformats.org/officeDocument/2006/relationships/slideLayout" Target="../slideLayouts/slideLayout37.xml"/><Relationship Id="rId5" Type="http://schemas.openxmlformats.org/officeDocument/2006/relationships/image" Target="../media/image35.png"/><Relationship Id="rId4" Type="http://schemas.openxmlformats.org/officeDocument/2006/relationships/image" Target="../media/image34.png"/></Relationships>
</file>

<file path=ppt/slides/_rels/slide1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6.xml"/><Relationship Id="rId1" Type="http://schemas.openxmlformats.org/officeDocument/2006/relationships/slideLayout" Target="../slideLayouts/slideLayout37.xml"/><Relationship Id="rId5" Type="http://schemas.openxmlformats.org/officeDocument/2006/relationships/image" Target="../media/image38.png"/><Relationship Id="rId4" Type="http://schemas.openxmlformats.org/officeDocument/2006/relationships/image" Target="../media/image37.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6.xml"/></Relationships>
</file>

<file path=ppt/slides/_rels/slide1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8.xml"/><Relationship Id="rId1" Type="http://schemas.openxmlformats.org/officeDocument/2006/relationships/slideLayout" Target="../slideLayouts/slideLayout38.xml"/></Relationships>
</file>

<file path=ppt/slides/_rels/slide1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9.xml"/><Relationship Id="rId1" Type="http://schemas.openxmlformats.org/officeDocument/2006/relationships/slideLayout" Target="../slideLayouts/slideLayout3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0.xml"/><Relationship Id="rId1" Type="http://schemas.openxmlformats.org/officeDocument/2006/relationships/slideLayout" Target="../slideLayouts/slideLayout33.xml"/></Relationships>
</file>

<file path=ppt/slides/_rels/slide21.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21.xml"/><Relationship Id="rId1" Type="http://schemas.openxmlformats.org/officeDocument/2006/relationships/slideLayout" Target="../slideLayouts/slideLayout38.xml"/></Relationships>
</file>

<file path=ppt/slides/_rels/slide2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2.xml"/><Relationship Id="rId1" Type="http://schemas.openxmlformats.org/officeDocument/2006/relationships/slideLayout" Target="../slideLayouts/slideLayout33.xml"/></Relationships>
</file>

<file path=ppt/slides/_rels/slide2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3.xml"/><Relationship Id="rId1" Type="http://schemas.openxmlformats.org/officeDocument/2006/relationships/slideLayout" Target="../slideLayouts/slideLayout38.xml"/></Relationships>
</file>

<file path=ppt/slides/_rels/slide24.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45.png"/><Relationship Id="rId7" Type="http://schemas.openxmlformats.org/officeDocument/2006/relationships/image" Target="../media/image49.png"/><Relationship Id="rId2" Type="http://schemas.openxmlformats.org/officeDocument/2006/relationships/notesSlide" Target="../notesSlides/notesSlide24.xml"/><Relationship Id="rId1" Type="http://schemas.openxmlformats.org/officeDocument/2006/relationships/slideLayout" Target="../slideLayouts/slideLayout38.xml"/><Relationship Id="rId6" Type="http://schemas.openxmlformats.org/officeDocument/2006/relationships/image" Target="../media/image48.png"/><Relationship Id="rId5" Type="http://schemas.openxmlformats.org/officeDocument/2006/relationships/image" Target="../media/image47.png"/><Relationship Id="rId10" Type="http://schemas.openxmlformats.org/officeDocument/2006/relationships/image" Target="../media/image52.png"/><Relationship Id="rId4" Type="http://schemas.openxmlformats.org/officeDocument/2006/relationships/image" Target="../media/image46.png"/><Relationship Id="rId9" Type="http://schemas.openxmlformats.org/officeDocument/2006/relationships/image" Target="../media/image51.png"/></Relationships>
</file>

<file path=ppt/slides/_rels/slide2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5.xml"/><Relationship Id="rId1" Type="http://schemas.openxmlformats.org/officeDocument/2006/relationships/slideLayout" Target="../slideLayouts/slideLayout38.xml"/></Relationships>
</file>

<file path=ppt/slides/_rels/slide2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6.xml"/><Relationship Id="rId1" Type="http://schemas.openxmlformats.org/officeDocument/2006/relationships/slideLayout" Target="../slideLayouts/slideLayout38.xml"/></Relationships>
</file>

<file path=ppt/slides/_rels/slide2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7.xml"/><Relationship Id="rId1" Type="http://schemas.openxmlformats.org/officeDocument/2006/relationships/slideLayout" Target="../slideLayouts/slideLayout38.xml"/></Relationships>
</file>

<file path=ppt/slides/_rels/slide2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8.xml"/><Relationship Id="rId1" Type="http://schemas.openxmlformats.org/officeDocument/2006/relationships/slideLayout" Target="../slideLayouts/slideLayout38.xml"/></Relationships>
</file>

<file path=ppt/slides/_rels/slide2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9.xml"/><Relationship Id="rId1" Type="http://schemas.openxmlformats.org/officeDocument/2006/relationships/slideLayout" Target="../slideLayouts/slideLayout38.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0.xml"/></Relationships>
</file>

<file path=ppt/slides/_rels/slide3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0.xml"/><Relationship Id="rId1" Type="http://schemas.openxmlformats.org/officeDocument/2006/relationships/slideLayout" Target="../slideLayouts/slideLayout38.xml"/></Relationships>
</file>

<file path=ppt/slides/_rels/slide3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31.xml"/><Relationship Id="rId1" Type="http://schemas.openxmlformats.org/officeDocument/2006/relationships/slideLayout" Target="../slideLayouts/slideLayout38.xml"/></Relationships>
</file>

<file path=ppt/slides/_rels/slide3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2.xml"/><Relationship Id="rId1" Type="http://schemas.openxmlformats.org/officeDocument/2006/relationships/slideLayout" Target="../slideLayouts/slideLayout38.xml"/><Relationship Id="rId4" Type="http://schemas.openxmlformats.org/officeDocument/2006/relationships/image" Target="../media/image61.pn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3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42.xml"/></Relationships>
</file>

<file path=ppt/slides/_rels/slide38.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38.xml"/><Relationship Id="rId1" Type="http://schemas.openxmlformats.org/officeDocument/2006/relationships/slideLayout" Target="../slideLayouts/slideLayout39.xml"/></Relationships>
</file>

<file path=ppt/slides/_rels/slide39.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39.xml"/><Relationship Id="rId1" Type="http://schemas.openxmlformats.org/officeDocument/2006/relationships/slideLayout" Target="../slideLayouts/slideLayout39.xml"/><Relationship Id="rId4" Type="http://schemas.openxmlformats.org/officeDocument/2006/relationships/image" Target="../media/image64.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0.xml"/></Relationships>
</file>

<file path=ppt/slides/_rels/slide40.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40.xml"/><Relationship Id="rId1" Type="http://schemas.openxmlformats.org/officeDocument/2006/relationships/slideLayout" Target="../slideLayouts/slideLayout39.xml"/><Relationship Id="rId4" Type="http://schemas.openxmlformats.org/officeDocument/2006/relationships/image" Target="../media/image66.png"/></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4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41.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3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39.xml"/></Relationships>
</file>

<file path=ppt/slides/_rels/slide45.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45.xml"/><Relationship Id="rId1" Type="http://schemas.openxmlformats.org/officeDocument/2006/relationships/slideLayout" Target="../slideLayouts/slideLayout39.xml"/></Relationships>
</file>

<file path=ppt/slides/_rels/slide46.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46.xml"/><Relationship Id="rId1" Type="http://schemas.openxmlformats.org/officeDocument/2006/relationships/slideLayout" Target="../slideLayouts/slideLayout4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9.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91.xml"/></Relationships>
</file>

<file path=ppt/slides/_rels/slide50.xml.rels><?xml version="1.0" encoding="UTF-8" standalone="yes"?>
<Relationships xmlns="http://schemas.openxmlformats.org/package/2006/relationships"><Relationship Id="rId8" Type="http://schemas.openxmlformats.org/officeDocument/2006/relationships/image" Target="../media/image74.jpg"/><Relationship Id="rId3" Type="http://schemas.openxmlformats.org/officeDocument/2006/relationships/image" Target="../media/image69.jpg"/><Relationship Id="rId7" Type="http://schemas.openxmlformats.org/officeDocument/2006/relationships/image" Target="../media/image73.jpg"/><Relationship Id="rId2" Type="http://schemas.openxmlformats.org/officeDocument/2006/relationships/notesSlide" Target="../notesSlides/notesSlide50.xml"/><Relationship Id="rId1" Type="http://schemas.openxmlformats.org/officeDocument/2006/relationships/slideLayout" Target="../slideLayouts/slideLayout4.xml"/><Relationship Id="rId6" Type="http://schemas.openxmlformats.org/officeDocument/2006/relationships/image" Target="../media/image72.jpg"/><Relationship Id="rId5" Type="http://schemas.openxmlformats.org/officeDocument/2006/relationships/image" Target="../media/image71.jpg"/><Relationship Id="rId4" Type="http://schemas.openxmlformats.org/officeDocument/2006/relationships/image" Target="../media/image70.jpg"/></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0.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32.xml"/></Relationships>
</file>

<file path=ppt/slides/_rels/slide53.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53.xml"/><Relationship Id="rId1" Type="http://schemas.openxmlformats.org/officeDocument/2006/relationships/slideLayout" Target="../slideLayouts/slideLayout4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45.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45.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45.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45.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6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66.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66.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93.xml"/></Relationships>
</file>

<file path=ppt/slides/_rels/slide62.xml.rels><?xml version="1.0" encoding="UTF-8" standalone="yes"?>
<Relationships xmlns="http://schemas.openxmlformats.org/package/2006/relationships"><Relationship Id="rId8" Type="http://schemas.openxmlformats.org/officeDocument/2006/relationships/image" Target="../media/image81.png"/><Relationship Id="rId3" Type="http://schemas.openxmlformats.org/officeDocument/2006/relationships/image" Target="../media/image76.jpg"/><Relationship Id="rId7" Type="http://schemas.openxmlformats.org/officeDocument/2006/relationships/image" Target="../media/image80.jpg"/><Relationship Id="rId2" Type="http://schemas.openxmlformats.org/officeDocument/2006/relationships/notesSlide" Target="../notesSlides/notesSlide62.xml"/><Relationship Id="rId1" Type="http://schemas.openxmlformats.org/officeDocument/2006/relationships/slideLayout" Target="../slideLayouts/slideLayout90.xml"/><Relationship Id="rId6" Type="http://schemas.openxmlformats.org/officeDocument/2006/relationships/image" Target="../media/image79.jpg"/><Relationship Id="rId5" Type="http://schemas.openxmlformats.org/officeDocument/2006/relationships/image" Target="../media/image78.jpg"/><Relationship Id="rId4" Type="http://schemas.openxmlformats.org/officeDocument/2006/relationships/image" Target="../media/image77.jpg"/></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91.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93.xml"/></Relationships>
</file>

<file path=ppt/slides/_rels/slide65.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65.xml"/><Relationship Id="rId1" Type="http://schemas.openxmlformats.org/officeDocument/2006/relationships/slideLayout" Target="../slideLayouts/slideLayout90.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93.xml"/></Relationships>
</file>

<file path=ppt/slides/_rels/slide67.xml.rels><?xml version="1.0" encoding="UTF-8" standalone="yes"?>
<Relationships xmlns="http://schemas.openxmlformats.org/package/2006/relationships"><Relationship Id="rId3" Type="http://schemas.openxmlformats.org/officeDocument/2006/relationships/image" Target="../media/image77.jpg"/><Relationship Id="rId7" Type="http://schemas.openxmlformats.org/officeDocument/2006/relationships/image" Target="../media/image81.png"/><Relationship Id="rId2" Type="http://schemas.openxmlformats.org/officeDocument/2006/relationships/notesSlide" Target="../notesSlides/notesSlide67.xml"/><Relationship Id="rId1" Type="http://schemas.openxmlformats.org/officeDocument/2006/relationships/slideLayout" Target="../slideLayouts/slideLayout90.xml"/><Relationship Id="rId6" Type="http://schemas.openxmlformats.org/officeDocument/2006/relationships/image" Target="../media/image80.jpg"/><Relationship Id="rId5" Type="http://schemas.openxmlformats.org/officeDocument/2006/relationships/image" Target="../media/image79.jpg"/><Relationship Id="rId4" Type="http://schemas.openxmlformats.org/officeDocument/2006/relationships/image" Target="../media/image78.jpg"/></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93.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91.xml"/></Relationships>
</file>

<file path=ppt/slides/_rels/slide7.xml.rels><?xml version="1.0" encoding="UTF-8" standalone="yes"?>
<Relationships xmlns="http://schemas.openxmlformats.org/package/2006/relationships"><Relationship Id="rId3" Type="http://schemas.openxmlformats.org/officeDocument/2006/relationships/hyperlink" Target="http://drive.google.com/file/d/1nxntbD6eUTlfqQti26Hxn2J0woXCRkD2/view" TargetMode="External"/><Relationship Id="rId2" Type="http://schemas.openxmlformats.org/officeDocument/2006/relationships/notesSlide" Target="../notesSlides/notesSlide7.xml"/><Relationship Id="rId1" Type="http://schemas.openxmlformats.org/officeDocument/2006/relationships/slideLayout" Target="../slideLayouts/slideLayout4.xml"/><Relationship Id="rId4" Type="http://schemas.openxmlformats.org/officeDocument/2006/relationships/image" Target="../media/image14.jpg"/></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93.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91.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93.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91.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93.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91.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93.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91.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93.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91.xm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16.png"/></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93.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32.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91.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32.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33.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33.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91.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41.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32.xml"/></Relationships>
</file>

<file path=ppt/slides/_rels/slide89.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89.xml"/><Relationship Id="rId1" Type="http://schemas.openxmlformats.org/officeDocument/2006/relationships/slideLayout" Target="../slideLayouts/slideLayout90.xml"/><Relationship Id="rId4" Type="http://schemas.openxmlformats.org/officeDocument/2006/relationships/image" Target="../media/image84.png"/></Relationships>
</file>

<file path=ppt/slides/_rels/slide9.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9.jpg"/><Relationship Id="rId7" Type="http://schemas.openxmlformats.org/officeDocument/2006/relationships/image" Target="../media/image23.jpg"/><Relationship Id="rId12" Type="http://schemas.openxmlformats.org/officeDocument/2006/relationships/image" Target="../media/image28.png"/><Relationship Id="rId2" Type="http://schemas.openxmlformats.org/officeDocument/2006/relationships/notesSlide" Target="../notesSlides/notesSlide9.xml"/><Relationship Id="rId1" Type="http://schemas.openxmlformats.org/officeDocument/2006/relationships/slideLayout" Target="../slideLayouts/slideLayout4.xml"/><Relationship Id="rId6" Type="http://schemas.openxmlformats.org/officeDocument/2006/relationships/image" Target="../media/image22.png"/><Relationship Id="rId11" Type="http://schemas.openxmlformats.org/officeDocument/2006/relationships/image" Target="../media/image27.png"/><Relationship Id="rId5" Type="http://schemas.openxmlformats.org/officeDocument/2006/relationships/image" Target="../media/image21.png"/><Relationship Id="rId10" Type="http://schemas.openxmlformats.org/officeDocument/2006/relationships/image" Target="../media/image26.png"/><Relationship Id="rId4" Type="http://schemas.openxmlformats.org/officeDocument/2006/relationships/image" Target="../media/image20.png"/><Relationship Id="rId9" Type="http://schemas.openxmlformats.org/officeDocument/2006/relationships/image" Target="../media/image25.png"/></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93.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91.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93.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91.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93.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3.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3.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2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03"/>
        <p:cNvGrpSpPr/>
        <p:nvPr/>
      </p:nvGrpSpPr>
      <p:grpSpPr>
        <a:xfrm>
          <a:off x="0" y="0"/>
          <a:ext cx="0" cy="0"/>
          <a:chOff x="0" y="0"/>
          <a:chExt cx="0" cy="0"/>
        </a:xfrm>
      </p:grpSpPr>
      <p:sp>
        <p:nvSpPr>
          <p:cNvPr id="804" name="Google Shape;804;p122"/>
          <p:cNvSpPr txBox="1">
            <a:spLocks noGrp="1"/>
          </p:cNvSpPr>
          <p:nvPr>
            <p:ph type="body" idx="1"/>
          </p:nvPr>
        </p:nvSpPr>
        <p:spPr>
          <a:xfrm>
            <a:off x="977875" y="682323"/>
            <a:ext cx="3878400" cy="1739100"/>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chemeClr val="dk1"/>
              </a:buClr>
              <a:buSzPts val="4200"/>
              <a:buFont typeface="Arial"/>
              <a:buNone/>
            </a:pPr>
            <a:r>
              <a:rPr lang="de-DE" sz="3200"/>
              <a:t>Vollversammlung</a:t>
            </a:r>
            <a:endParaRPr sz="3200"/>
          </a:p>
          <a:p>
            <a:pPr marL="0" lvl="0" indent="0" algn="l" rtl="0">
              <a:lnSpc>
                <a:spcPct val="90000"/>
              </a:lnSpc>
              <a:spcBef>
                <a:spcPts val="0"/>
              </a:spcBef>
              <a:spcAft>
                <a:spcPts val="0"/>
              </a:spcAft>
              <a:buClr>
                <a:schemeClr val="dk1"/>
              </a:buClr>
              <a:buSzPts val="4200"/>
              <a:buFont typeface="Arial"/>
              <a:buNone/>
            </a:pPr>
            <a:r>
              <a:rPr lang="de-DE" sz="3200"/>
              <a:t>German UPA e.V.</a:t>
            </a:r>
            <a:endParaRPr sz="3200"/>
          </a:p>
          <a:p>
            <a:pPr marL="0" lvl="0" indent="0" algn="l" rtl="0">
              <a:lnSpc>
                <a:spcPct val="90000"/>
              </a:lnSpc>
              <a:spcBef>
                <a:spcPts val="0"/>
              </a:spcBef>
              <a:spcAft>
                <a:spcPts val="0"/>
              </a:spcAft>
              <a:buClr>
                <a:schemeClr val="dk1"/>
              </a:buClr>
              <a:buSzPts val="4200"/>
              <a:buFont typeface="Arial"/>
              <a:buNone/>
            </a:pPr>
            <a:r>
              <a:rPr lang="de-DE" sz="3200"/>
              <a:t>2020</a:t>
            </a:r>
            <a:endParaRPr sz="3200"/>
          </a:p>
        </p:txBody>
      </p:sp>
      <p:sp>
        <p:nvSpPr>
          <p:cNvPr id="805" name="Google Shape;805;p122"/>
          <p:cNvSpPr txBox="1">
            <a:spLocks noGrp="1"/>
          </p:cNvSpPr>
          <p:nvPr>
            <p:ph type="body" idx="3"/>
          </p:nvPr>
        </p:nvSpPr>
        <p:spPr>
          <a:xfrm>
            <a:off x="977881" y="2572491"/>
            <a:ext cx="2700600" cy="619800"/>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chemeClr val="dk1"/>
              </a:buClr>
              <a:buSzPts val="1400"/>
              <a:buFont typeface="Arial"/>
              <a:buNone/>
            </a:pPr>
            <a:r>
              <a:rPr lang="de-DE"/>
              <a:t>Frankfurt, 28. Februar 2020</a:t>
            </a:r>
            <a:endParaRPr/>
          </a:p>
          <a:p>
            <a:pPr marL="0" lvl="0" indent="0" algn="l" rtl="0">
              <a:lnSpc>
                <a:spcPct val="90000"/>
              </a:lnSpc>
              <a:spcBef>
                <a:spcPts val="0"/>
              </a:spcBef>
              <a:spcAft>
                <a:spcPts val="0"/>
              </a:spcAft>
              <a:buClr>
                <a:schemeClr val="dk1"/>
              </a:buClr>
              <a:buSzPts val="1100"/>
              <a:buFont typeface="Arial"/>
              <a:buNone/>
            </a:pPr>
            <a:endParaRPr/>
          </a:p>
          <a:p>
            <a:pPr marL="0" lvl="0" indent="0" algn="l" rtl="0">
              <a:lnSpc>
                <a:spcPct val="90000"/>
              </a:lnSpc>
              <a:spcBef>
                <a:spcPts val="0"/>
              </a:spcBef>
              <a:spcAft>
                <a:spcPts val="0"/>
              </a:spcAft>
              <a:buClr>
                <a:schemeClr val="dk1"/>
              </a:buClr>
              <a:buSzPts val="1400"/>
              <a:buFont typeface="Arial"/>
              <a:buNone/>
            </a:pPr>
            <a:r>
              <a:rPr lang="de-DE"/>
              <a:t> </a:t>
            </a:r>
            <a:endParaRPr/>
          </a:p>
        </p:txBody>
      </p:sp>
      <p:pic>
        <p:nvPicPr>
          <p:cNvPr id="806" name="Google Shape;806;p122"/>
          <p:cNvPicPr preferRelativeResize="0"/>
          <p:nvPr/>
        </p:nvPicPr>
        <p:blipFill>
          <a:blip r:embed="rId3" cstate="print">
            <a:alphaModFix/>
            <a:extLst>
              <a:ext uri="{28A0092B-C50C-407E-A947-70E740481C1C}">
                <a14:useLocalDpi xmlns:a14="http://schemas.microsoft.com/office/drawing/2010/main"/>
              </a:ext>
            </a:extLst>
          </a:blip>
          <a:stretch>
            <a:fillRect/>
          </a:stretch>
        </p:blipFill>
        <p:spPr>
          <a:xfrm>
            <a:off x="6848875" y="926000"/>
            <a:ext cx="3714400" cy="3714400"/>
          </a:xfrm>
          <a:prstGeom prst="rect">
            <a:avLst/>
          </a:prstGeom>
          <a:noFill/>
          <a:ln>
            <a:noFill/>
          </a:ln>
        </p:spPr>
      </p:pic>
      <p:sp>
        <p:nvSpPr>
          <p:cNvPr id="807" name="Google Shape;807;p122"/>
          <p:cNvSpPr/>
          <p:nvPr/>
        </p:nvSpPr>
        <p:spPr>
          <a:xfrm>
            <a:off x="7498425" y="209875"/>
            <a:ext cx="2415300" cy="493800"/>
          </a:xfrm>
          <a:prstGeom prst="homePlate">
            <a:avLst>
              <a:gd name="adj" fmla="val 0"/>
            </a:avLst>
          </a:prstGeom>
          <a:solidFill>
            <a:schemeClr val="dk2"/>
          </a:solidFill>
          <a:ln>
            <a:noFill/>
          </a:ln>
          <a:effectLst>
            <a:outerShdw blurRad="742950" dist="190500" dir="5400000" algn="bl" rotWithShape="0">
              <a:srgbClr val="000000">
                <a:alpha val="38000"/>
              </a:srgbClr>
            </a:outerShdw>
          </a:effectLst>
        </p:spPr>
        <p:txBody>
          <a:bodyPr spcFirstLastPara="1" wrap="square" lIns="180000" tIns="72000" rIns="180000" bIns="45700" anchor="ctr" anchorCtr="0">
            <a:noAutofit/>
          </a:bodyPr>
          <a:lstStyle/>
          <a:p>
            <a:pPr marL="0" marR="0" lvl="0" indent="0" algn="ctr" rtl="0">
              <a:spcBef>
                <a:spcPts val="0"/>
              </a:spcBef>
              <a:spcAft>
                <a:spcPts val="0"/>
              </a:spcAft>
              <a:buNone/>
            </a:pPr>
            <a:r>
              <a:rPr lang="de-DE" sz="2000" b="1">
                <a:solidFill>
                  <a:schemeClr val="lt1"/>
                </a:solidFill>
              </a:rPr>
              <a:t>Registrierung</a:t>
            </a:r>
            <a:endParaRPr sz="2000" b="1">
              <a:solidFill>
                <a:schemeClr val="lt1"/>
              </a:solidFill>
              <a:latin typeface="Arial"/>
              <a:ea typeface="Arial"/>
              <a:cs typeface="Arial"/>
              <a:sym typeface="Aria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871"/>
        <p:cNvGrpSpPr/>
        <p:nvPr/>
      </p:nvGrpSpPr>
      <p:grpSpPr>
        <a:xfrm>
          <a:off x="0" y="0"/>
          <a:ext cx="0" cy="0"/>
          <a:chOff x="0" y="0"/>
          <a:chExt cx="0" cy="0"/>
        </a:xfrm>
      </p:grpSpPr>
      <p:sp>
        <p:nvSpPr>
          <p:cNvPr id="872" name="Google Shape;872;p131"/>
          <p:cNvSpPr txBox="1">
            <a:spLocks noGrp="1"/>
          </p:cNvSpPr>
          <p:nvPr>
            <p:ph type="body" idx="1"/>
          </p:nvPr>
        </p:nvSpPr>
        <p:spPr>
          <a:xfrm>
            <a:off x="608345" y="846465"/>
            <a:ext cx="8280400" cy="360362"/>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chemeClr val="dk1"/>
              </a:buClr>
              <a:buSzPts val="2600"/>
              <a:buNone/>
            </a:pPr>
            <a:r>
              <a:rPr lang="de-DE"/>
              <a:t>Sponsoren Bronze</a:t>
            </a:r>
            <a:endParaRPr/>
          </a:p>
        </p:txBody>
      </p:sp>
      <p:pic>
        <p:nvPicPr>
          <p:cNvPr id="873" name="Google Shape;873;p131"/>
          <p:cNvPicPr preferRelativeResize="0"/>
          <p:nvPr/>
        </p:nvPicPr>
        <p:blipFill>
          <a:blip r:embed="rId3">
            <a:alphaModFix/>
          </a:blip>
          <a:stretch>
            <a:fillRect/>
          </a:stretch>
        </p:blipFill>
        <p:spPr>
          <a:xfrm>
            <a:off x="1536725" y="2354463"/>
            <a:ext cx="3619500" cy="809625"/>
          </a:xfrm>
          <a:prstGeom prst="rect">
            <a:avLst/>
          </a:prstGeom>
          <a:noFill/>
          <a:ln>
            <a:noFill/>
          </a:ln>
        </p:spPr>
      </p:pic>
      <p:pic>
        <p:nvPicPr>
          <p:cNvPr id="874" name="Google Shape;874;p131"/>
          <p:cNvPicPr preferRelativeResize="0"/>
          <p:nvPr/>
        </p:nvPicPr>
        <p:blipFill>
          <a:blip r:embed="rId4" cstate="print">
            <a:alphaModFix/>
            <a:extLst>
              <a:ext uri="{28A0092B-C50C-407E-A947-70E740481C1C}">
                <a14:useLocalDpi xmlns:a14="http://schemas.microsoft.com/office/drawing/2010/main"/>
              </a:ext>
            </a:extLst>
          </a:blip>
          <a:stretch>
            <a:fillRect/>
          </a:stretch>
        </p:blipFill>
        <p:spPr>
          <a:xfrm>
            <a:off x="1773862" y="4169799"/>
            <a:ext cx="3145224" cy="1272700"/>
          </a:xfrm>
          <a:prstGeom prst="rect">
            <a:avLst/>
          </a:prstGeom>
          <a:noFill/>
          <a:ln>
            <a:noFill/>
          </a:ln>
        </p:spPr>
      </p:pic>
      <p:pic>
        <p:nvPicPr>
          <p:cNvPr id="875" name="Google Shape;875;p131"/>
          <p:cNvPicPr preferRelativeResize="0"/>
          <p:nvPr/>
        </p:nvPicPr>
        <p:blipFill>
          <a:blip r:embed="rId5" cstate="print">
            <a:alphaModFix/>
            <a:extLst>
              <a:ext uri="{28A0092B-C50C-407E-A947-70E740481C1C}">
                <a14:useLocalDpi xmlns:a14="http://schemas.microsoft.com/office/drawing/2010/main"/>
              </a:ext>
            </a:extLst>
          </a:blip>
          <a:stretch>
            <a:fillRect/>
          </a:stretch>
        </p:blipFill>
        <p:spPr>
          <a:xfrm>
            <a:off x="6859737" y="4282562"/>
            <a:ext cx="4040799" cy="1047175"/>
          </a:xfrm>
          <a:prstGeom prst="rect">
            <a:avLst/>
          </a:prstGeom>
          <a:noFill/>
          <a:ln>
            <a:noFill/>
          </a:ln>
        </p:spPr>
      </p:pic>
      <p:pic>
        <p:nvPicPr>
          <p:cNvPr id="876" name="Google Shape;876;p131"/>
          <p:cNvPicPr preferRelativeResize="0"/>
          <p:nvPr/>
        </p:nvPicPr>
        <p:blipFill>
          <a:blip r:embed="rId6" cstate="print">
            <a:alphaModFix/>
            <a:extLst>
              <a:ext uri="{28A0092B-C50C-407E-A947-70E740481C1C}">
                <a14:useLocalDpi xmlns:a14="http://schemas.microsoft.com/office/drawing/2010/main"/>
              </a:ext>
            </a:extLst>
          </a:blip>
          <a:stretch>
            <a:fillRect/>
          </a:stretch>
        </p:blipFill>
        <p:spPr>
          <a:xfrm>
            <a:off x="6980325" y="2075049"/>
            <a:ext cx="3799626" cy="136845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880"/>
        <p:cNvGrpSpPr/>
        <p:nvPr/>
      </p:nvGrpSpPr>
      <p:grpSpPr>
        <a:xfrm>
          <a:off x="0" y="0"/>
          <a:ext cx="0" cy="0"/>
          <a:chOff x="0" y="0"/>
          <a:chExt cx="0" cy="0"/>
        </a:xfrm>
      </p:grpSpPr>
      <p:sp>
        <p:nvSpPr>
          <p:cNvPr id="881" name="Google Shape;881;p132"/>
          <p:cNvSpPr txBox="1">
            <a:spLocks noGrp="1"/>
          </p:cNvSpPr>
          <p:nvPr>
            <p:ph type="body" idx="1"/>
          </p:nvPr>
        </p:nvSpPr>
        <p:spPr>
          <a:xfrm>
            <a:off x="1049133" y="1762125"/>
            <a:ext cx="10999500" cy="2524200"/>
          </a:xfrm>
          <a:prstGeom prst="rect">
            <a:avLst/>
          </a:prstGeom>
          <a:noFill/>
          <a:ln>
            <a:noFill/>
          </a:ln>
        </p:spPr>
        <p:txBody>
          <a:bodyPr spcFirstLastPara="1" wrap="square" lIns="0" tIns="0" rIns="0" bIns="0" anchor="ctr" anchorCtr="0">
            <a:noAutofit/>
          </a:bodyPr>
          <a:lstStyle/>
          <a:p>
            <a:pPr marL="0" lvl="0" indent="0" algn="l" rtl="0">
              <a:lnSpc>
                <a:spcPct val="90000"/>
              </a:lnSpc>
              <a:spcBef>
                <a:spcPts val="0"/>
              </a:spcBef>
              <a:spcAft>
                <a:spcPts val="0"/>
              </a:spcAft>
              <a:buClr>
                <a:schemeClr val="dk1"/>
              </a:buClr>
              <a:buSzPts val="1100"/>
              <a:buNone/>
            </a:pPr>
            <a:r>
              <a:rPr lang="de-DE"/>
              <a:t>Wahl des Sitzungsleiters</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885"/>
        <p:cNvGrpSpPr/>
        <p:nvPr/>
      </p:nvGrpSpPr>
      <p:grpSpPr>
        <a:xfrm>
          <a:off x="0" y="0"/>
          <a:ext cx="0" cy="0"/>
          <a:chOff x="0" y="0"/>
          <a:chExt cx="0" cy="0"/>
        </a:xfrm>
      </p:grpSpPr>
      <p:sp>
        <p:nvSpPr>
          <p:cNvPr id="886" name="Google Shape;886;p133"/>
          <p:cNvSpPr txBox="1">
            <a:spLocks noGrp="1"/>
          </p:cNvSpPr>
          <p:nvPr>
            <p:ph type="body" idx="1"/>
          </p:nvPr>
        </p:nvSpPr>
        <p:spPr>
          <a:xfrm>
            <a:off x="1049125" y="1762125"/>
            <a:ext cx="10632000" cy="1656900"/>
          </a:xfrm>
          <a:prstGeom prst="rect">
            <a:avLst/>
          </a:prstGeom>
          <a:noFill/>
          <a:ln>
            <a:noFill/>
          </a:ln>
        </p:spPr>
        <p:txBody>
          <a:bodyPr spcFirstLastPara="1" wrap="square" lIns="0" tIns="0" rIns="0" bIns="0" anchor="ctr" anchorCtr="0">
            <a:noAutofit/>
          </a:bodyPr>
          <a:lstStyle/>
          <a:p>
            <a:pPr marL="0" lvl="0" indent="0" algn="l" rtl="0">
              <a:lnSpc>
                <a:spcPct val="90000"/>
              </a:lnSpc>
              <a:spcBef>
                <a:spcPts val="0"/>
              </a:spcBef>
              <a:spcAft>
                <a:spcPts val="0"/>
              </a:spcAft>
              <a:buClr>
                <a:schemeClr val="lt1"/>
              </a:buClr>
              <a:buSzPts val="5000"/>
              <a:buNone/>
            </a:pPr>
            <a:r>
              <a:rPr lang="de-DE" sz="3600"/>
              <a:t>Sitzungsleiter Dominique Winter</a:t>
            </a:r>
            <a:endParaRPr sz="3600"/>
          </a:p>
        </p:txBody>
      </p:sp>
      <p:sp>
        <p:nvSpPr>
          <p:cNvPr id="887" name="Google Shape;887;p133"/>
          <p:cNvSpPr txBox="1"/>
          <p:nvPr/>
        </p:nvSpPr>
        <p:spPr>
          <a:xfrm>
            <a:off x="1085025" y="3553200"/>
            <a:ext cx="10124700" cy="1550700"/>
          </a:xfrm>
          <a:prstGeom prst="rect">
            <a:avLst/>
          </a:prstGeom>
          <a:noFill/>
          <a:ln>
            <a:noFill/>
          </a:ln>
        </p:spPr>
        <p:txBody>
          <a:bodyPr spcFirstLastPara="1" wrap="square" lIns="91425" tIns="91425" rIns="91425" bIns="91425" anchor="t" anchorCtr="0">
            <a:noAutofit/>
          </a:bodyPr>
          <a:lstStyle/>
          <a:p>
            <a:pPr marL="0" lvl="0" indent="0" algn="l" rtl="0">
              <a:lnSpc>
                <a:spcPct val="90000"/>
              </a:lnSpc>
              <a:spcBef>
                <a:spcPts val="0"/>
              </a:spcBef>
              <a:spcAft>
                <a:spcPts val="0"/>
              </a:spcAft>
              <a:buClr>
                <a:schemeClr val="dk1"/>
              </a:buClr>
              <a:buSzPts val="1100"/>
              <a:buFont typeface="Arial"/>
              <a:buNone/>
            </a:pPr>
            <a:r>
              <a:rPr lang="de-DE" sz="3600" b="1">
                <a:solidFill>
                  <a:schemeClr val="lt1"/>
                </a:solidFill>
              </a:rPr>
              <a:t>1 - Ja</a:t>
            </a:r>
            <a:endParaRPr sz="3600" b="1">
              <a:solidFill>
                <a:schemeClr val="lt1"/>
              </a:solidFill>
            </a:endParaRPr>
          </a:p>
          <a:p>
            <a:pPr marL="0" lvl="0" indent="0" algn="l" rtl="0">
              <a:lnSpc>
                <a:spcPct val="90000"/>
              </a:lnSpc>
              <a:spcBef>
                <a:spcPts val="0"/>
              </a:spcBef>
              <a:spcAft>
                <a:spcPts val="0"/>
              </a:spcAft>
              <a:buClr>
                <a:schemeClr val="dk1"/>
              </a:buClr>
              <a:buSzPts val="1100"/>
              <a:buFont typeface="Arial"/>
              <a:buNone/>
            </a:pPr>
            <a:r>
              <a:rPr lang="de-DE" sz="3600" b="1">
                <a:solidFill>
                  <a:schemeClr val="lt1"/>
                </a:solidFill>
              </a:rPr>
              <a:t>2 - Nein</a:t>
            </a:r>
            <a:endParaRPr sz="3600" b="1">
              <a:solidFill>
                <a:schemeClr val="lt1"/>
              </a:solidFill>
            </a:endParaRPr>
          </a:p>
          <a:p>
            <a:pPr marL="0" lvl="0" indent="0" algn="l" rtl="0">
              <a:lnSpc>
                <a:spcPct val="90000"/>
              </a:lnSpc>
              <a:spcBef>
                <a:spcPts val="0"/>
              </a:spcBef>
              <a:spcAft>
                <a:spcPts val="0"/>
              </a:spcAft>
              <a:buClr>
                <a:schemeClr val="dk1"/>
              </a:buClr>
              <a:buSzPts val="1100"/>
              <a:buFont typeface="Arial"/>
              <a:buNone/>
            </a:pPr>
            <a:r>
              <a:rPr lang="de-DE" sz="3600" b="1">
                <a:solidFill>
                  <a:schemeClr val="lt1"/>
                </a:solidFill>
              </a:rPr>
              <a:t>3 - Enthaltung</a:t>
            </a:r>
            <a:endParaRPr sz="3600" b="1">
              <a:solidFill>
                <a:schemeClr val="lt1"/>
              </a:solidFill>
            </a:endParaRPr>
          </a:p>
        </p:txBody>
      </p:sp>
      <p:sp>
        <p:nvSpPr>
          <p:cNvPr id="888" name="Google Shape;888;p133"/>
          <p:cNvSpPr txBox="1">
            <a:spLocks noGrp="1"/>
          </p:cNvSpPr>
          <p:nvPr>
            <p:ph type="body" idx="1"/>
          </p:nvPr>
        </p:nvSpPr>
        <p:spPr>
          <a:xfrm>
            <a:off x="1049125" y="658788"/>
            <a:ext cx="10632000" cy="1073700"/>
          </a:xfrm>
          <a:prstGeom prst="rect">
            <a:avLst/>
          </a:prstGeom>
          <a:noFill/>
          <a:ln>
            <a:noFill/>
          </a:ln>
        </p:spPr>
        <p:txBody>
          <a:bodyPr spcFirstLastPara="1" wrap="square" lIns="0" tIns="0" rIns="0" bIns="0" anchor="ctr" anchorCtr="0">
            <a:noAutofit/>
          </a:bodyPr>
          <a:lstStyle/>
          <a:p>
            <a:pPr marL="0" lvl="0" indent="0" algn="l" rtl="0">
              <a:lnSpc>
                <a:spcPct val="90000"/>
              </a:lnSpc>
              <a:spcBef>
                <a:spcPts val="0"/>
              </a:spcBef>
              <a:spcAft>
                <a:spcPts val="0"/>
              </a:spcAft>
              <a:buClr>
                <a:schemeClr val="lt1"/>
              </a:buClr>
              <a:buSzPts val="5000"/>
              <a:buNone/>
            </a:pPr>
            <a:r>
              <a:rPr lang="de-DE" sz="4800"/>
              <a:t>Abstimmung</a:t>
            </a:r>
            <a:endParaRPr sz="480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892"/>
        <p:cNvGrpSpPr/>
        <p:nvPr/>
      </p:nvGrpSpPr>
      <p:grpSpPr>
        <a:xfrm>
          <a:off x="0" y="0"/>
          <a:ext cx="0" cy="0"/>
          <a:chOff x="0" y="0"/>
          <a:chExt cx="0" cy="0"/>
        </a:xfrm>
      </p:grpSpPr>
      <p:sp>
        <p:nvSpPr>
          <p:cNvPr id="893" name="Google Shape;893;p134"/>
          <p:cNvSpPr txBox="1">
            <a:spLocks noGrp="1"/>
          </p:cNvSpPr>
          <p:nvPr>
            <p:ph type="body" idx="1"/>
          </p:nvPr>
        </p:nvSpPr>
        <p:spPr>
          <a:xfrm>
            <a:off x="1049133" y="1762125"/>
            <a:ext cx="7551900" cy="2524200"/>
          </a:xfrm>
          <a:prstGeom prst="rect">
            <a:avLst/>
          </a:prstGeom>
          <a:noFill/>
          <a:ln>
            <a:noFill/>
          </a:ln>
        </p:spPr>
        <p:txBody>
          <a:bodyPr spcFirstLastPara="1" wrap="square" lIns="0" tIns="0" rIns="0" bIns="0" anchor="ctr" anchorCtr="0">
            <a:noAutofit/>
          </a:bodyPr>
          <a:lstStyle/>
          <a:p>
            <a:pPr marL="0" lvl="0" indent="0" algn="l" rtl="0">
              <a:lnSpc>
                <a:spcPct val="90000"/>
              </a:lnSpc>
              <a:spcBef>
                <a:spcPts val="0"/>
              </a:spcBef>
              <a:spcAft>
                <a:spcPts val="0"/>
              </a:spcAft>
              <a:buClr>
                <a:schemeClr val="lt1"/>
              </a:buClr>
              <a:buSzPts val="5000"/>
              <a:buNone/>
            </a:pPr>
            <a:r>
              <a:rPr lang="de-DE"/>
              <a:t>Annahme der Wahl</a:t>
            </a:r>
            <a:endParaRPr sz="2000">
              <a:solidFill>
                <a:schemeClr val="dk1"/>
              </a:solidFill>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897"/>
        <p:cNvGrpSpPr/>
        <p:nvPr/>
      </p:nvGrpSpPr>
      <p:grpSpPr>
        <a:xfrm>
          <a:off x="0" y="0"/>
          <a:ext cx="0" cy="0"/>
          <a:chOff x="0" y="0"/>
          <a:chExt cx="0" cy="0"/>
        </a:xfrm>
      </p:grpSpPr>
      <p:sp>
        <p:nvSpPr>
          <p:cNvPr id="898" name="Google Shape;898;p135"/>
          <p:cNvSpPr txBox="1">
            <a:spLocks noGrp="1"/>
          </p:cNvSpPr>
          <p:nvPr>
            <p:ph type="body" idx="1"/>
          </p:nvPr>
        </p:nvSpPr>
        <p:spPr>
          <a:xfrm>
            <a:off x="1049133" y="1762125"/>
            <a:ext cx="10999500" cy="2524200"/>
          </a:xfrm>
          <a:prstGeom prst="rect">
            <a:avLst/>
          </a:prstGeom>
          <a:noFill/>
          <a:ln>
            <a:noFill/>
          </a:ln>
        </p:spPr>
        <p:txBody>
          <a:bodyPr spcFirstLastPara="1" wrap="square" lIns="0" tIns="0" rIns="0" bIns="0" anchor="ctr" anchorCtr="0">
            <a:noAutofit/>
          </a:bodyPr>
          <a:lstStyle/>
          <a:p>
            <a:pPr marL="0" lvl="0" indent="0" algn="l" rtl="0">
              <a:lnSpc>
                <a:spcPct val="90000"/>
              </a:lnSpc>
              <a:spcBef>
                <a:spcPts val="0"/>
              </a:spcBef>
              <a:spcAft>
                <a:spcPts val="0"/>
              </a:spcAft>
              <a:buClr>
                <a:schemeClr val="dk1"/>
              </a:buClr>
              <a:buSzPts val="1100"/>
              <a:buNone/>
            </a:pPr>
            <a:r>
              <a:rPr lang="de-DE"/>
              <a:t>Aktivitäten</a:t>
            </a:r>
            <a:endParaRPr/>
          </a:p>
          <a:p>
            <a:pPr marL="0" lvl="0" indent="0" algn="l" rtl="0">
              <a:lnSpc>
                <a:spcPct val="90000"/>
              </a:lnSpc>
              <a:spcBef>
                <a:spcPts val="0"/>
              </a:spcBef>
              <a:spcAft>
                <a:spcPts val="0"/>
              </a:spcAft>
              <a:buClr>
                <a:schemeClr val="dk1"/>
              </a:buClr>
              <a:buSzPts val="1100"/>
              <a:buNone/>
            </a:pPr>
            <a:r>
              <a:rPr lang="de-DE"/>
              <a:t>des Vize-Präsidenten</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902"/>
        <p:cNvGrpSpPr/>
        <p:nvPr/>
      </p:nvGrpSpPr>
      <p:grpSpPr>
        <a:xfrm>
          <a:off x="0" y="0"/>
          <a:ext cx="0" cy="0"/>
          <a:chOff x="0" y="0"/>
          <a:chExt cx="0" cy="0"/>
        </a:xfrm>
      </p:grpSpPr>
      <p:sp>
        <p:nvSpPr>
          <p:cNvPr id="903" name="Google Shape;903;p136"/>
          <p:cNvSpPr txBox="1">
            <a:spLocks noGrp="1"/>
          </p:cNvSpPr>
          <p:nvPr>
            <p:ph type="body" idx="1"/>
          </p:nvPr>
        </p:nvSpPr>
        <p:spPr>
          <a:xfrm>
            <a:off x="608345" y="846465"/>
            <a:ext cx="8280300" cy="360300"/>
          </a:xfrm>
          <a:prstGeom prst="rect">
            <a:avLst/>
          </a:pr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Clr>
                <a:schemeClr val="dk1"/>
              </a:buClr>
              <a:buSzPts val="1100"/>
              <a:buFont typeface="Arial"/>
              <a:buNone/>
            </a:pPr>
            <a:r>
              <a:rPr lang="de-DE"/>
              <a:t>UP19 &amp; WUD19</a:t>
            </a:r>
            <a:endParaRPr/>
          </a:p>
        </p:txBody>
      </p:sp>
      <p:sp>
        <p:nvSpPr>
          <p:cNvPr id="904" name="Google Shape;904;p136"/>
          <p:cNvSpPr txBox="1">
            <a:spLocks noGrp="1"/>
          </p:cNvSpPr>
          <p:nvPr>
            <p:ph type="body" idx="2"/>
          </p:nvPr>
        </p:nvSpPr>
        <p:spPr>
          <a:xfrm>
            <a:off x="608350" y="1632850"/>
            <a:ext cx="5634600" cy="4027800"/>
          </a:xfrm>
          <a:prstGeom prst="rect">
            <a:avLst/>
          </a:prstGeom>
          <a:noFill/>
          <a:ln>
            <a:noFill/>
          </a:ln>
        </p:spPr>
        <p:txBody>
          <a:bodyPr spcFirstLastPara="1" wrap="square" lIns="90000" tIns="46800" rIns="90000" bIns="46800" anchor="t" anchorCtr="0">
            <a:noAutofit/>
          </a:bodyPr>
          <a:lstStyle/>
          <a:p>
            <a:pPr marL="228600" lvl="0" indent="-228600" algn="l" rtl="0">
              <a:spcBef>
                <a:spcPts val="1000"/>
              </a:spcBef>
              <a:spcAft>
                <a:spcPts val="0"/>
              </a:spcAft>
              <a:buSzPts val="1800"/>
              <a:buChar char="•"/>
            </a:pPr>
            <a:r>
              <a:rPr lang="de-DE"/>
              <a:t>Mensch &amp; Computer – Track Usability Professionals (UP19) </a:t>
            </a:r>
            <a:endParaRPr/>
          </a:p>
          <a:p>
            <a:pPr marL="685800" lvl="1" indent="-228600" algn="l" rtl="0">
              <a:spcBef>
                <a:spcPts val="1000"/>
              </a:spcBef>
              <a:spcAft>
                <a:spcPts val="0"/>
              </a:spcAft>
              <a:buSzPts val="1800"/>
              <a:buChar char="•"/>
            </a:pPr>
            <a:r>
              <a:rPr lang="de-DE" sz="1800">
                <a:latin typeface="Arial"/>
                <a:ea typeface="Arial"/>
                <a:cs typeface="Arial"/>
                <a:sym typeface="Arial"/>
              </a:rPr>
              <a:t>Vorbereitung &amp; Durchführung in Hamburg</a:t>
            </a:r>
            <a:endParaRPr/>
          </a:p>
          <a:p>
            <a:pPr marL="685800" lvl="1" indent="-228600" algn="l" rtl="0">
              <a:spcBef>
                <a:spcPts val="1000"/>
              </a:spcBef>
              <a:spcAft>
                <a:spcPts val="0"/>
              </a:spcAft>
              <a:buSzPts val="1800"/>
              <a:buChar char="•"/>
            </a:pPr>
            <a:r>
              <a:rPr lang="de-DE" sz="1800">
                <a:latin typeface="Arial"/>
                <a:ea typeface="Arial"/>
                <a:cs typeface="Arial"/>
                <a:sym typeface="Arial"/>
              </a:rPr>
              <a:t>Vorbereitung der Konferenz in Magdeburg</a:t>
            </a:r>
            <a:endParaRPr/>
          </a:p>
          <a:p>
            <a:pPr marL="685800" lvl="0" indent="0" algn="l" rtl="0">
              <a:spcBef>
                <a:spcPts val="1000"/>
              </a:spcBef>
              <a:spcAft>
                <a:spcPts val="0"/>
              </a:spcAft>
              <a:buClr>
                <a:schemeClr val="dk1"/>
              </a:buClr>
              <a:buSzPts val="1100"/>
              <a:buFont typeface="Arial"/>
              <a:buNone/>
            </a:pPr>
            <a:endParaRPr sz="400"/>
          </a:p>
          <a:p>
            <a:pPr marL="228600" lvl="0" indent="-228600" algn="l" rtl="0">
              <a:spcBef>
                <a:spcPts val="1000"/>
              </a:spcBef>
              <a:spcAft>
                <a:spcPts val="0"/>
              </a:spcAft>
              <a:buSzPts val="1800"/>
              <a:buChar char="•"/>
            </a:pPr>
            <a:r>
              <a:rPr lang="de-DE"/>
              <a:t>Unterstützung des World Usability Day</a:t>
            </a:r>
            <a:endParaRPr/>
          </a:p>
          <a:p>
            <a:pPr marL="685800" lvl="1" indent="-228600" algn="l" rtl="0">
              <a:spcBef>
                <a:spcPts val="1000"/>
              </a:spcBef>
              <a:spcAft>
                <a:spcPts val="0"/>
              </a:spcAft>
              <a:buSzPts val="1800"/>
              <a:buChar char="•"/>
            </a:pPr>
            <a:r>
              <a:rPr lang="de-DE" sz="1800">
                <a:latin typeface="Arial"/>
                <a:ea typeface="Arial"/>
                <a:cs typeface="Arial"/>
                <a:sym typeface="Arial"/>
              </a:rPr>
              <a:t>14. November 2019</a:t>
            </a:r>
            <a:endParaRPr sz="1800">
              <a:latin typeface="Arial"/>
              <a:ea typeface="Arial"/>
              <a:cs typeface="Arial"/>
              <a:sym typeface="Arial"/>
            </a:endParaRPr>
          </a:p>
          <a:p>
            <a:pPr marL="685800" lvl="1" indent="-228600" algn="l" rtl="0">
              <a:spcBef>
                <a:spcPts val="1000"/>
              </a:spcBef>
              <a:spcAft>
                <a:spcPts val="0"/>
              </a:spcAft>
              <a:buSzPts val="1800"/>
              <a:buChar char="•"/>
            </a:pPr>
            <a:r>
              <a:rPr lang="de-DE" sz="1800">
                <a:latin typeface="Arial"/>
                <a:ea typeface="Arial"/>
                <a:cs typeface="Arial"/>
                <a:sym typeface="Arial"/>
              </a:rPr>
              <a:t>Thema "Designing for the future we want" </a:t>
            </a:r>
            <a:endParaRPr sz="1800">
              <a:latin typeface="Arial"/>
              <a:ea typeface="Arial"/>
              <a:cs typeface="Arial"/>
              <a:sym typeface="Arial"/>
            </a:endParaRPr>
          </a:p>
          <a:p>
            <a:pPr marL="685800" lvl="1" indent="-228600" algn="l" rtl="0">
              <a:spcBef>
                <a:spcPts val="1000"/>
              </a:spcBef>
              <a:spcAft>
                <a:spcPts val="0"/>
              </a:spcAft>
              <a:buSzPts val="1800"/>
              <a:buChar char="•"/>
            </a:pPr>
            <a:r>
              <a:rPr lang="de-DE" sz="1800">
                <a:latin typeface="Arial"/>
                <a:ea typeface="Arial"/>
                <a:cs typeface="Arial"/>
                <a:sym typeface="Arial"/>
              </a:rPr>
              <a:t>Call/FAQ mit Organisatoren </a:t>
            </a:r>
            <a:endParaRPr sz="1800">
              <a:latin typeface="Arial"/>
              <a:ea typeface="Arial"/>
              <a:cs typeface="Arial"/>
              <a:sym typeface="Arial"/>
            </a:endParaRPr>
          </a:p>
          <a:p>
            <a:pPr marL="1143000" lvl="2" indent="-228600" algn="l" rtl="0">
              <a:spcBef>
                <a:spcPts val="1000"/>
              </a:spcBef>
              <a:spcAft>
                <a:spcPts val="0"/>
              </a:spcAft>
              <a:buSzPts val="1800"/>
              <a:buChar char="•"/>
            </a:pPr>
            <a:r>
              <a:rPr lang="de-DE" sz="1800">
                <a:latin typeface="Arial"/>
                <a:ea typeface="Arial"/>
                <a:cs typeface="Arial"/>
                <a:sym typeface="Arial"/>
              </a:rPr>
              <a:t>Telefonkonferenz im Juli</a:t>
            </a:r>
            <a:endParaRPr sz="1800">
              <a:latin typeface="Arial"/>
              <a:ea typeface="Arial"/>
              <a:cs typeface="Arial"/>
              <a:sym typeface="Arial"/>
            </a:endParaRPr>
          </a:p>
          <a:p>
            <a:pPr marL="1143000" lvl="2" indent="-228600" algn="l" rtl="0">
              <a:spcBef>
                <a:spcPts val="1000"/>
              </a:spcBef>
              <a:spcAft>
                <a:spcPts val="0"/>
              </a:spcAft>
              <a:buSzPts val="1800"/>
              <a:buChar char="•"/>
            </a:pPr>
            <a:r>
              <a:rPr lang="de-DE" sz="1800">
                <a:latin typeface="Arial"/>
                <a:ea typeface="Arial"/>
                <a:cs typeface="Arial"/>
                <a:sym typeface="Arial"/>
              </a:rPr>
              <a:t>Meet&amp;Greet auf der MuC (DI 12:30 Uhr)</a:t>
            </a:r>
            <a:endParaRPr/>
          </a:p>
          <a:p>
            <a:pPr marL="228600" lvl="0" indent="-114300" algn="l" rtl="0">
              <a:lnSpc>
                <a:spcPct val="90000"/>
              </a:lnSpc>
              <a:spcBef>
                <a:spcPts val="1000"/>
              </a:spcBef>
              <a:spcAft>
                <a:spcPts val="0"/>
              </a:spcAft>
              <a:buClr>
                <a:schemeClr val="dk1"/>
              </a:buClr>
              <a:buSzPts val="1800"/>
              <a:buNone/>
            </a:pPr>
            <a:endParaRPr/>
          </a:p>
        </p:txBody>
      </p:sp>
      <p:grpSp>
        <p:nvGrpSpPr>
          <p:cNvPr id="905" name="Google Shape;905;p136"/>
          <p:cNvGrpSpPr/>
          <p:nvPr/>
        </p:nvGrpSpPr>
        <p:grpSpPr>
          <a:xfrm>
            <a:off x="7778863" y="2206425"/>
            <a:ext cx="3082338" cy="1044000"/>
            <a:chOff x="7778988" y="1813775"/>
            <a:chExt cx="3082338" cy="1044000"/>
          </a:xfrm>
        </p:grpSpPr>
        <p:pic>
          <p:nvPicPr>
            <p:cNvPr id="906" name="Google Shape;906;p136"/>
            <p:cNvPicPr preferRelativeResize="0"/>
            <p:nvPr/>
          </p:nvPicPr>
          <p:blipFill>
            <a:blip r:embed="rId3" cstate="print">
              <a:alphaModFix/>
              <a:extLst>
                <a:ext uri="{28A0092B-C50C-407E-A947-70E740481C1C}">
                  <a14:useLocalDpi xmlns:a14="http://schemas.microsoft.com/office/drawing/2010/main"/>
                </a:ext>
              </a:extLst>
            </a:blip>
            <a:stretch>
              <a:fillRect/>
            </a:stretch>
          </p:blipFill>
          <p:spPr>
            <a:xfrm>
              <a:off x="7778988" y="1813813"/>
              <a:ext cx="3082077" cy="1043925"/>
            </a:xfrm>
            <a:prstGeom prst="rect">
              <a:avLst/>
            </a:prstGeom>
            <a:noFill/>
            <a:ln>
              <a:noFill/>
            </a:ln>
          </p:spPr>
        </p:pic>
        <p:pic>
          <p:nvPicPr>
            <p:cNvPr id="907" name="Google Shape;907;p136"/>
            <p:cNvPicPr preferRelativeResize="0"/>
            <p:nvPr/>
          </p:nvPicPr>
          <p:blipFill>
            <a:blip r:embed="rId4" cstate="print">
              <a:alphaModFix/>
              <a:extLst>
                <a:ext uri="{28A0092B-C50C-407E-A947-70E740481C1C}">
                  <a14:useLocalDpi xmlns:a14="http://schemas.microsoft.com/office/drawing/2010/main"/>
                </a:ext>
              </a:extLst>
            </a:blip>
            <a:stretch>
              <a:fillRect/>
            </a:stretch>
          </p:blipFill>
          <p:spPr>
            <a:xfrm>
              <a:off x="7779125" y="1813775"/>
              <a:ext cx="3082200" cy="1044000"/>
            </a:xfrm>
            <a:prstGeom prst="corner">
              <a:avLst>
                <a:gd name="adj1" fmla="val 39025"/>
                <a:gd name="adj2" fmla="val 80655"/>
              </a:avLst>
            </a:prstGeom>
            <a:noFill/>
            <a:ln>
              <a:noFill/>
            </a:ln>
          </p:spPr>
        </p:pic>
      </p:grpSp>
      <p:pic>
        <p:nvPicPr>
          <p:cNvPr id="908" name="Google Shape;908;p136"/>
          <p:cNvPicPr preferRelativeResize="0"/>
          <p:nvPr/>
        </p:nvPicPr>
        <p:blipFill>
          <a:blip r:embed="rId5" cstate="print">
            <a:alphaModFix/>
            <a:extLst>
              <a:ext uri="{28A0092B-C50C-407E-A947-70E740481C1C}">
                <a14:useLocalDpi xmlns:a14="http://schemas.microsoft.com/office/drawing/2010/main"/>
              </a:ext>
            </a:extLst>
          </a:blip>
          <a:stretch>
            <a:fillRect/>
          </a:stretch>
        </p:blipFill>
        <p:spPr>
          <a:xfrm>
            <a:off x="6915567" y="4401477"/>
            <a:ext cx="4808934" cy="68095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912"/>
        <p:cNvGrpSpPr/>
        <p:nvPr/>
      </p:nvGrpSpPr>
      <p:grpSpPr>
        <a:xfrm>
          <a:off x="0" y="0"/>
          <a:ext cx="0" cy="0"/>
          <a:chOff x="0" y="0"/>
          <a:chExt cx="0" cy="0"/>
        </a:xfrm>
      </p:grpSpPr>
      <p:sp>
        <p:nvSpPr>
          <p:cNvPr id="913" name="Google Shape;913;p137"/>
          <p:cNvSpPr txBox="1">
            <a:spLocks noGrp="1"/>
          </p:cNvSpPr>
          <p:nvPr>
            <p:ph type="body" idx="1"/>
          </p:nvPr>
        </p:nvSpPr>
        <p:spPr>
          <a:xfrm>
            <a:off x="608345" y="846465"/>
            <a:ext cx="8280300" cy="360300"/>
          </a:xfrm>
          <a:prstGeom prst="rect">
            <a:avLst/>
          </a:pr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Clr>
                <a:schemeClr val="dk1"/>
              </a:buClr>
              <a:buSzPts val="1100"/>
              <a:buFont typeface="Arial"/>
              <a:buNone/>
            </a:pPr>
            <a:r>
              <a:rPr lang="de-DE"/>
              <a:t>UP20</a:t>
            </a:r>
            <a:endParaRPr/>
          </a:p>
        </p:txBody>
      </p:sp>
      <p:sp>
        <p:nvSpPr>
          <p:cNvPr id="914" name="Google Shape;914;p137"/>
          <p:cNvSpPr txBox="1">
            <a:spLocks noGrp="1"/>
          </p:cNvSpPr>
          <p:nvPr>
            <p:ph type="body" idx="2"/>
          </p:nvPr>
        </p:nvSpPr>
        <p:spPr>
          <a:xfrm>
            <a:off x="608350" y="1632850"/>
            <a:ext cx="6733800" cy="4027800"/>
          </a:xfrm>
          <a:prstGeom prst="rect">
            <a:avLst/>
          </a:prstGeom>
          <a:noFill/>
          <a:ln>
            <a:noFill/>
          </a:ln>
        </p:spPr>
        <p:txBody>
          <a:bodyPr spcFirstLastPara="1" wrap="square" lIns="90000" tIns="46800" rIns="90000" bIns="46800" anchor="t" anchorCtr="0">
            <a:noAutofit/>
          </a:bodyPr>
          <a:lstStyle/>
          <a:p>
            <a:pPr marL="228600" lvl="0" indent="-228600" algn="l" rtl="0">
              <a:spcBef>
                <a:spcPts val="1000"/>
              </a:spcBef>
              <a:spcAft>
                <a:spcPts val="0"/>
              </a:spcAft>
              <a:buSzPts val="1800"/>
              <a:buChar char="•"/>
            </a:pPr>
            <a:r>
              <a:rPr lang="de-DE"/>
              <a:t>Mensch &amp; Computer – Track Usability Professionals (UP20) </a:t>
            </a:r>
            <a:endParaRPr sz="1800">
              <a:latin typeface="Arial"/>
              <a:ea typeface="Arial"/>
              <a:cs typeface="Arial"/>
              <a:sym typeface="Arial"/>
            </a:endParaRPr>
          </a:p>
          <a:p>
            <a:pPr marL="685800" lvl="1" indent="-228600" algn="l" rtl="0">
              <a:spcBef>
                <a:spcPts val="1000"/>
              </a:spcBef>
              <a:spcAft>
                <a:spcPts val="0"/>
              </a:spcAft>
              <a:buSzPts val="1800"/>
              <a:buChar char="•"/>
            </a:pPr>
            <a:r>
              <a:rPr lang="de-DE" sz="1800">
                <a:latin typeface="Arial"/>
                <a:ea typeface="Arial"/>
                <a:cs typeface="Arial"/>
                <a:sym typeface="Arial"/>
              </a:rPr>
              <a:t>6.-9. September 2020</a:t>
            </a:r>
            <a:endParaRPr sz="1800">
              <a:latin typeface="Arial"/>
              <a:ea typeface="Arial"/>
              <a:cs typeface="Arial"/>
              <a:sym typeface="Arial"/>
            </a:endParaRPr>
          </a:p>
          <a:p>
            <a:pPr marL="685800" lvl="1" indent="-228600" algn="l" rtl="0">
              <a:spcBef>
                <a:spcPts val="1000"/>
              </a:spcBef>
              <a:spcAft>
                <a:spcPts val="0"/>
              </a:spcAft>
              <a:buSzPts val="1800"/>
              <a:buChar char="•"/>
            </a:pPr>
            <a:r>
              <a:rPr lang="de-DE" sz="1800">
                <a:latin typeface="Arial"/>
                <a:ea typeface="Arial"/>
                <a:cs typeface="Arial"/>
                <a:sym typeface="Arial"/>
              </a:rPr>
              <a:t>Neues MuC-Team</a:t>
            </a:r>
            <a:endParaRPr sz="1800">
              <a:latin typeface="Arial"/>
              <a:ea typeface="Arial"/>
              <a:cs typeface="Arial"/>
              <a:sym typeface="Arial"/>
            </a:endParaRPr>
          </a:p>
          <a:p>
            <a:pPr marL="685800" lvl="1" indent="-228600" algn="l" rtl="0">
              <a:spcBef>
                <a:spcPts val="1000"/>
              </a:spcBef>
              <a:spcAft>
                <a:spcPts val="0"/>
              </a:spcAft>
              <a:buSzPts val="1800"/>
              <a:buChar char="•"/>
            </a:pPr>
            <a:r>
              <a:rPr lang="de-DE" sz="1800">
                <a:latin typeface="Arial"/>
                <a:ea typeface="Arial"/>
                <a:cs typeface="Arial"/>
                <a:sym typeface="Arial"/>
              </a:rPr>
              <a:t>Neues Konzept</a:t>
            </a:r>
            <a:endParaRPr sz="1800">
              <a:latin typeface="Arial"/>
              <a:ea typeface="Arial"/>
              <a:cs typeface="Arial"/>
              <a:sym typeface="Arial"/>
            </a:endParaRPr>
          </a:p>
          <a:p>
            <a:pPr marL="1143000" lvl="2" indent="-228600" algn="l" rtl="0">
              <a:spcBef>
                <a:spcPts val="1000"/>
              </a:spcBef>
              <a:spcAft>
                <a:spcPts val="0"/>
              </a:spcAft>
              <a:buSzPts val="1800"/>
              <a:buChar char="•"/>
            </a:pPr>
            <a:r>
              <a:rPr lang="de-DE" sz="1800">
                <a:latin typeface="Arial"/>
                <a:ea typeface="Arial"/>
                <a:cs typeface="Arial"/>
                <a:sym typeface="Arial"/>
              </a:rPr>
              <a:t>Sonntags: 			Workshops &amp; Tutorials</a:t>
            </a:r>
            <a:endParaRPr sz="1800">
              <a:latin typeface="Arial"/>
              <a:ea typeface="Arial"/>
              <a:cs typeface="Arial"/>
              <a:sym typeface="Arial"/>
            </a:endParaRPr>
          </a:p>
          <a:p>
            <a:pPr marL="1143000" lvl="2" indent="-228600" algn="l" rtl="0">
              <a:spcBef>
                <a:spcPts val="1000"/>
              </a:spcBef>
              <a:spcAft>
                <a:spcPts val="0"/>
              </a:spcAft>
              <a:buSzPts val="1800"/>
              <a:buChar char="•"/>
            </a:pPr>
            <a:r>
              <a:rPr lang="de-DE" sz="1800">
                <a:latin typeface="Arial"/>
                <a:ea typeface="Arial"/>
                <a:cs typeface="Arial"/>
                <a:sym typeface="Arial"/>
              </a:rPr>
              <a:t>Montag-Mittwoch:	BARCAMP</a:t>
            </a:r>
            <a:endParaRPr sz="1800">
              <a:latin typeface="Arial"/>
              <a:ea typeface="Arial"/>
              <a:cs typeface="Arial"/>
              <a:sym typeface="Arial"/>
            </a:endParaRPr>
          </a:p>
          <a:p>
            <a:pPr marL="2971800" lvl="0" indent="228600" algn="l" rtl="0">
              <a:spcBef>
                <a:spcPts val="1000"/>
              </a:spcBef>
              <a:spcAft>
                <a:spcPts val="0"/>
              </a:spcAft>
              <a:buNone/>
            </a:pPr>
            <a:r>
              <a:rPr lang="de-DE" sz="1800">
                <a:latin typeface="Arial"/>
                <a:ea typeface="Arial"/>
                <a:cs typeface="Arial"/>
                <a:sym typeface="Arial"/>
              </a:rPr>
              <a:t>Invited Lead Experts</a:t>
            </a:r>
            <a:endParaRPr sz="1800">
              <a:latin typeface="Arial"/>
              <a:ea typeface="Arial"/>
              <a:cs typeface="Arial"/>
              <a:sym typeface="Arial"/>
            </a:endParaRPr>
          </a:p>
          <a:p>
            <a:pPr marL="2971800" lvl="0" indent="228600" algn="l" rtl="0">
              <a:spcBef>
                <a:spcPts val="1000"/>
              </a:spcBef>
              <a:spcAft>
                <a:spcPts val="0"/>
              </a:spcAft>
              <a:buNone/>
            </a:pPr>
            <a:r>
              <a:rPr lang="de-DE" sz="1800">
                <a:latin typeface="Arial"/>
                <a:ea typeface="Arial"/>
                <a:cs typeface="Arial"/>
                <a:sym typeface="Arial"/>
              </a:rPr>
              <a:t>AK Workshops</a:t>
            </a:r>
            <a:endParaRPr sz="1800">
              <a:latin typeface="Arial"/>
              <a:ea typeface="Arial"/>
              <a:cs typeface="Arial"/>
              <a:sym typeface="Arial"/>
            </a:endParaRPr>
          </a:p>
          <a:p>
            <a:pPr marL="228600" lvl="0" indent="-114300" algn="l" rtl="0">
              <a:lnSpc>
                <a:spcPct val="90000"/>
              </a:lnSpc>
              <a:spcBef>
                <a:spcPts val="1000"/>
              </a:spcBef>
              <a:spcAft>
                <a:spcPts val="0"/>
              </a:spcAft>
              <a:buClr>
                <a:schemeClr val="dk1"/>
              </a:buClr>
              <a:buSzPts val="1800"/>
              <a:buNone/>
            </a:pPr>
            <a:endParaRPr/>
          </a:p>
        </p:txBody>
      </p:sp>
      <p:grpSp>
        <p:nvGrpSpPr>
          <p:cNvPr id="915" name="Google Shape;915;p137"/>
          <p:cNvGrpSpPr/>
          <p:nvPr/>
        </p:nvGrpSpPr>
        <p:grpSpPr>
          <a:xfrm>
            <a:off x="7342158" y="2845625"/>
            <a:ext cx="4681523" cy="681000"/>
            <a:chOff x="6979333" y="3395300"/>
            <a:chExt cx="4681523" cy="681000"/>
          </a:xfrm>
        </p:grpSpPr>
        <p:pic>
          <p:nvPicPr>
            <p:cNvPr id="916" name="Google Shape;916;p137"/>
            <p:cNvPicPr preferRelativeResize="0"/>
            <p:nvPr/>
          </p:nvPicPr>
          <p:blipFill>
            <a:blip r:embed="rId3" cstate="print">
              <a:alphaModFix/>
              <a:extLst>
                <a:ext uri="{28A0092B-C50C-407E-A947-70E740481C1C}">
                  <a14:useLocalDpi xmlns:a14="http://schemas.microsoft.com/office/drawing/2010/main"/>
                </a:ext>
              </a:extLst>
            </a:blip>
            <a:stretch>
              <a:fillRect/>
            </a:stretch>
          </p:blipFill>
          <p:spPr>
            <a:xfrm>
              <a:off x="6979333" y="3395311"/>
              <a:ext cx="4681394" cy="680938"/>
            </a:xfrm>
            <a:prstGeom prst="rect">
              <a:avLst/>
            </a:prstGeom>
            <a:noFill/>
            <a:ln>
              <a:noFill/>
            </a:ln>
          </p:spPr>
        </p:pic>
        <p:pic>
          <p:nvPicPr>
            <p:cNvPr id="917" name="Google Shape;917;p137"/>
            <p:cNvPicPr preferRelativeResize="0"/>
            <p:nvPr/>
          </p:nvPicPr>
          <p:blipFill rotWithShape="1">
            <a:blip r:embed="rId4" cstate="print">
              <a:alphaModFix/>
              <a:extLst>
                <a:ext uri="{28A0092B-C50C-407E-A947-70E740481C1C}">
                  <a14:useLocalDpi xmlns:a14="http://schemas.microsoft.com/office/drawing/2010/main"/>
                </a:ext>
              </a:extLst>
            </a:blip>
            <a:srcRect/>
            <a:stretch/>
          </p:blipFill>
          <p:spPr>
            <a:xfrm>
              <a:off x="10324356" y="3395300"/>
              <a:ext cx="1336500" cy="681000"/>
            </a:xfrm>
            <a:prstGeom prst="rect">
              <a:avLst/>
            </a:prstGeom>
            <a:noFill/>
            <a:ln>
              <a:noFill/>
            </a:ln>
          </p:spPr>
        </p:pic>
        <p:pic>
          <p:nvPicPr>
            <p:cNvPr id="918" name="Google Shape;918;p137"/>
            <p:cNvPicPr preferRelativeResize="0"/>
            <p:nvPr/>
          </p:nvPicPr>
          <p:blipFill rotWithShape="1">
            <a:blip r:embed="rId5" cstate="print">
              <a:alphaModFix/>
              <a:extLst>
                <a:ext uri="{28A0092B-C50C-407E-A947-70E740481C1C}">
                  <a14:useLocalDpi xmlns:a14="http://schemas.microsoft.com/office/drawing/2010/main"/>
                </a:ext>
              </a:extLst>
            </a:blip>
            <a:srcRect/>
            <a:stretch/>
          </p:blipFill>
          <p:spPr>
            <a:xfrm>
              <a:off x="6979531" y="3395300"/>
              <a:ext cx="879522" cy="680950"/>
            </a:xfrm>
            <a:prstGeom prst="rect">
              <a:avLst/>
            </a:prstGeom>
            <a:noFill/>
            <a:ln>
              <a:noFill/>
            </a:ln>
          </p:spPr>
        </p:pic>
      </p:gr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923"/>
        <p:cNvGrpSpPr/>
        <p:nvPr/>
      </p:nvGrpSpPr>
      <p:grpSpPr>
        <a:xfrm>
          <a:off x="0" y="0"/>
          <a:ext cx="0" cy="0"/>
          <a:chOff x="0" y="0"/>
          <a:chExt cx="0" cy="0"/>
        </a:xfrm>
      </p:grpSpPr>
      <p:sp>
        <p:nvSpPr>
          <p:cNvPr id="924" name="Google Shape;924;p138"/>
          <p:cNvSpPr txBox="1">
            <a:spLocks noGrp="1"/>
          </p:cNvSpPr>
          <p:nvPr>
            <p:ph type="body" idx="3"/>
          </p:nvPr>
        </p:nvSpPr>
        <p:spPr>
          <a:xfrm>
            <a:off x="6229925" y="1632858"/>
            <a:ext cx="5338500" cy="4027800"/>
          </a:xfrm>
          <a:prstGeom prst="rect">
            <a:avLst/>
          </a:prstGeom>
        </p:spPr>
        <p:txBody>
          <a:bodyPr spcFirstLastPara="1" wrap="square" lIns="90000" tIns="46800" rIns="90000" bIns="46800" anchor="t" anchorCtr="0">
            <a:noAutofit/>
          </a:bodyPr>
          <a:lstStyle/>
          <a:p>
            <a:pPr marL="0" lvl="0" indent="0" algn="l" rtl="0">
              <a:lnSpc>
                <a:spcPct val="115000"/>
              </a:lnSpc>
              <a:spcBef>
                <a:spcPts val="1000"/>
              </a:spcBef>
              <a:spcAft>
                <a:spcPts val="0"/>
              </a:spcAft>
              <a:buNone/>
            </a:pPr>
            <a:r>
              <a:rPr lang="de-DE" b="1"/>
              <a:t>Konzept</a:t>
            </a:r>
            <a:endParaRPr b="1"/>
          </a:p>
          <a:p>
            <a:pPr marL="457200" lvl="0" indent="-342900" algn="l" rtl="0">
              <a:lnSpc>
                <a:spcPct val="115000"/>
              </a:lnSpc>
              <a:spcBef>
                <a:spcPts val="1000"/>
              </a:spcBef>
              <a:spcAft>
                <a:spcPts val="0"/>
              </a:spcAft>
              <a:buSzPts val="1800"/>
              <a:buAutoNum type="arabicParenR"/>
            </a:pPr>
            <a:r>
              <a:rPr lang="de-DE"/>
              <a:t>Einreichung Beitragsvorschlag bis 31. Juli</a:t>
            </a:r>
            <a:endParaRPr/>
          </a:p>
          <a:p>
            <a:pPr marL="914400" lvl="1" indent="-342900" algn="l" rtl="0">
              <a:lnSpc>
                <a:spcPct val="115000"/>
              </a:lnSpc>
              <a:spcBef>
                <a:spcPts val="0"/>
              </a:spcBef>
              <a:spcAft>
                <a:spcPts val="0"/>
              </a:spcAft>
              <a:buSzPts val="1800"/>
              <a:buAutoNum type="alphaLcParenR"/>
            </a:pPr>
            <a:r>
              <a:rPr lang="de-DE" sz="1800">
                <a:latin typeface="Arial"/>
                <a:ea typeface="Arial"/>
                <a:cs typeface="Arial"/>
                <a:sym typeface="Arial"/>
              </a:rPr>
              <a:t>1-seitiges Formularblatt (Abstract)</a:t>
            </a:r>
            <a:endParaRPr sz="1800">
              <a:latin typeface="Arial"/>
              <a:ea typeface="Arial"/>
              <a:cs typeface="Arial"/>
              <a:sym typeface="Arial"/>
            </a:endParaRPr>
          </a:p>
          <a:p>
            <a:pPr marL="914400" lvl="1" indent="-342900" algn="l" rtl="0">
              <a:lnSpc>
                <a:spcPct val="115000"/>
              </a:lnSpc>
              <a:spcBef>
                <a:spcPts val="0"/>
              </a:spcBef>
              <a:spcAft>
                <a:spcPts val="0"/>
              </a:spcAft>
              <a:buSzPts val="1800"/>
              <a:buAutoNum type="alphaLcParenR"/>
            </a:pPr>
            <a:r>
              <a:rPr lang="de-DE" sz="1800">
                <a:latin typeface="Arial"/>
                <a:ea typeface="Arial"/>
                <a:cs typeface="Arial"/>
                <a:sym typeface="Arial"/>
              </a:rPr>
              <a:t>Schriftliche Ausarbeitung (optional)</a:t>
            </a:r>
            <a:endParaRPr sz="200"/>
          </a:p>
          <a:p>
            <a:pPr marL="457200" lvl="0" indent="-342900" algn="l" rtl="0">
              <a:lnSpc>
                <a:spcPct val="115000"/>
              </a:lnSpc>
              <a:spcBef>
                <a:spcPts val="0"/>
              </a:spcBef>
              <a:spcAft>
                <a:spcPts val="0"/>
              </a:spcAft>
              <a:buSzPts val="1800"/>
              <a:buFont typeface="Arial"/>
              <a:buAutoNum type="arabicParenR"/>
            </a:pPr>
            <a:r>
              <a:rPr lang="de-DE"/>
              <a:t>Veröffentlichung der Abstract auf der Webseite der Konferenz als Pre-Read</a:t>
            </a:r>
            <a:endParaRPr sz="200"/>
          </a:p>
          <a:p>
            <a:pPr marL="457200" lvl="0" indent="-342900" algn="l" rtl="0">
              <a:lnSpc>
                <a:spcPct val="115000"/>
              </a:lnSpc>
              <a:spcBef>
                <a:spcPts val="0"/>
              </a:spcBef>
              <a:spcAft>
                <a:spcPts val="0"/>
              </a:spcAft>
              <a:buSzPts val="1800"/>
              <a:buAutoNum type="arabicParenR"/>
            </a:pPr>
            <a:r>
              <a:rPr lang="de-DE"/>
              <a:t>Coaching der eingereichten Ausarbeitungen</a:t>
            </a:r>
            <a:endParaRPr/>
          </a:p>
          <a:p>
            <a:pPr marL="457200" lvl="0" indent="0" algn="l" rtl="0">
              <a:lnSpc>
                <a:spcPct val="115000"/>
              </a:lnSpc>
              <a:spcBef>
                <a:spcPts val="1000"/>
              </a:spcBef>
              <a:spcAft>
                <a:spcPts val="0"/>
              </a:spcAft>
              <a:buNone/>
            </a:pPr>
            <a:endParaRPr/>
          </a:p>
          <a:p>
            <a:pPr marL="0" lvl="0" indent="0" algn="l" rtl="0">
              <a:lnSpc>
                <a:spcPct val="115000"/>
              </a:lnSpc>
              <a:spcBef>
                <a:spcPts val="1000"/>
              </a:spcBef>
              <a:spcAft>
                <a:spcPts val="0"/>
              </a:spcAft>
              <a:buNone/>
            </a:pPr>
            <a:r>
              <a:rPr lang="de-DE" b="1"/>
              <a:t>Ziele</a:t>
            </a:r>
            <a:endParaRPr b="1"/>
          </a:p>
          <a:p>
            <a:pPr marL="457200" lvl="0" indent="-342900" algn="l" rtl="0">
              <a:lnSpc>
                <a:spcPct val="115000"/>
              </a:lnSpc>
              <a:spcBef>
                <a:spcPts val="1000"/>
              </a:spcBef>
              <a:spcAft>
                <a:spcPts val="0"/>
              </a:spcAft>
              <a:buSzPts val="1800"/>
              <a:buChar char="•"/>
            </a:pPr>
            <a:r>
              <a:rPr lang="de-DE"/>
              <a:t>Qualität, Ausgewogenheit, OpenSpaces</a:t>
            </a:r>
            <a:endParaRPr/>
          </a:p>
        </p:txBody>
      </p:sp>
      <p:sp>
        <p:nvSpPr>
          <p:cNvPr id="925" name="Google Shape;925;p138"/>
          <p:cNvSpPr txBox="1">
            <a:spLocks noGrp="1"/>
          </p:cNvSpPr>
          <p:nvPr>
            <p:ph type="body" idx="2"/>
          </p:nvPr>
        </p:nvSpPr>
        <p:spPr>
          <a:xfrm>
            <a:off x="608342" y="1632858"/>
            <a:ext cx="5338500" cy="4027800"/>
          </a:xfrm>
          <a:prstGeom prst="rect">
            <a:avLst/>
          </a:prstGeom>
        </p:spPr>
        <p:txBody>
          <a:bodyPr spcFirstLastPara="1" wrap="square" lIns="90000" tIns="46800" rIns="90000" bIns="46800" anchor="t" anchorCtr="0">
            <a:noAutofit/>
          </a:bodyPr>
          <a:lstStyle/>
          <a:p>
            <a:pPr marL="0" lvl="0" indent="0" algn="l" rtl="0">
              <a:spcBef>
                <a:spcPts val="1000"/>
              </a:spcBef>
              <a:spcAft>
                <a:spcPts val="0"/>
              </a:spcAft>
              <a:buNone/>
            </a:pPr>
            <a:r>
              <a:rPr lang="de-DE" b="1"/>
              <a:t>Was ist es?</a:t>
            </a:r>
            <a:endParaRPr b="1"/>
          </a:p>
          <a:p>
            <a:pPr marL="457200" lvl="0" indent="-342900" algn="l" rtl="0">
              <a:spcBef>
                <a:spcPts val="1000"/>
              </a:spcBef>
              <a:spcAft>
                <a:spcPts val="0"/>
              </a:spcAft>
              <a:buSzPts val="1800"/>
              <a:buChar char="•"/>
            </a:pPr>
            <a:r>
              <a:rPr lang="de-DE"/>
              <a:t>Offene Tagung</a:t>
            </a:r>
            <a:endParaRPr/>
          </a:p>
          <a:p>
            <a:pPr marL="0" lvl="0" indent="0" algn="l" rtl="0">
              <a:spcBef>
                <a:spcPts val="1000"/>
              </a:spcBef>
              <a:spcAft>
                <a:spcPts val="0"/>
              </a:spcAft>
              <a:buNone/>
            </a:pPr>
            <a:endParaRPr/>
          </a:p>
          <a:p>
            <a:pPr marL="457200" lvl="0" indent="-342900" algn="l" rtl="0">
              <a:spcBef>
                <a:spcPts val="1000"/>
              </a:spcBef>
              <a:spcAft>
                <a:spcPts val="0"/>
              </a:spcAft>
              <a:buSzPts val="1800"/>
              <a:buChar char="•"/>
            </a:pPr>
            <a:r>
              <a:rPr lang="de-DE">
                <a:solidFill>
                  <a:srgbClr val="222222"/>
                </a:solidFill>
                <a:highlight>
                  <a:srgbClr val="FFFFFF"/>
                </a:highlight>
              </a:rPr>
              <a:t>Inhalte und Ablauf wird von den Teilnehmenden zu Beginn der Tagung selbst entwickelt und im weiteren Verlauf gestaltet</a:t>
            </a:r>
            <a:endParaRPr>
              <a:solidFill>
                <a:srgbClr val="222222"/>
              </a:solidFill>
              <a:highlight>
                <a:srgbClr val="FFFFFF"/>
              </a:highlight>
            </a:endParaRPr>
          </a:p>
          <a:p>
            <a:pPr marL="0" lvl="0" indent="0" algn="l" rtl="0">
              <a:spcBef>
                <a:spcPts val="1000"/>
              </a:spcBef>
              <a:spcAft>
                <a:spcPts val="0"/>
              </a:spcAft>
              <a:buNone/>
            </a:pPr>
            <a:endParaRPr>
              <a:solidFill>
                <a:srgbClr val="222222"/>
              </a:solidFill>
              <a:highlight>
                <a:srgbClr val="FFFFFF"/>
              </a:highlight>
            </a:endParaRPr>
          </a:p>
          <a:p>
            <a:pPr marL="457200" lvl="0" indent="-342900" algn="l" rtl="0">
              <a:spcBef>
                <a:spcPts val="1000"/>
              </a:spcBef>
              <a:spcAft>
                <a:spcPts val="0"/>
              </a:spcAft>
              <a:buClr>
                <a:srgbClr val="222222"/>
              </a:buClr>
              <a:buSzPts val="1800"/>
              <a:buChar char="•"/>
            </a:pPr>
            <a:r>
              <a:rPr lang="de-DE">
                <a:solidFill>
                  <a:srgbClr val="222222"/>
                </a:solidFill>
              </a:rPr>
              <a:t>Geben und Nehmen. Jede teilnehmende Person ist aufgefordert ein ‚Geschenk‘ in Form eines Beitrages (Präsentation, Vortrag, Beispiel, Diskussion) zur Veranstaltung mitzubringen</a:t>
            </a:r>
            <a:endParaRPr>
              <a:solidFill>
                <a:schemeClr val="lt1"/>
              </a:solidFill>
            </a:endParaRPr>
          </a:p>
          <a:p>
            <a:pPr marL="457200" lvl="0" indent="0" algn="l" rtl="0">
              <a:spcBef>
                <a:spcPts val="1000"/>
              </a:spcBef>
              <a:spcAft>
                <a:spcPts val="0"/>
              </a:spcAft>
              <a:buNone/>
            </a:pPr>
            <a:endParaRPr>
              <a:solidFill>
                <a:srgbClr val="222222"/>
              </a:solidFill>
              <a:highlight>
                <a:srgbClr val="FFFFFF"/>
              </a:highlight>
            </a:endParaRPr>
          </a:p>
        </p:txBody>
      </p:sp>
      <p:sp>
        <p:nvSpPr>
          <p:cNvPr id="926" name="Google Shape;926;p138"/>
          <p:cNvSpPr txBox="1">
            <a:spLocks noGrp="1"/>
          </p:cNvSpPr>
          <p:nvPr>
            <p:ph type="body" idx="1"/>
          </p:nvPr>
        </p:nvSpPr>
        <p:spPr>
          <a:xfrm>
            <a:off x="608345" y="846465"/>
            <a:ext cx="8280300" cy="360300"/>
          </a:xfrm>
          <a:prstGeom prst="rect">
            <a:avLst/>
          </a:pr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Clr>
                <a:schemeClr val="dk1"/>
              </a:buClr>
              <a:buSzPts val="1100"/>
              <a:buFont typeface="Arial"/>
              <a:buNone/>
            </a:pPr>
            <a:r>
              <a:rPr lang="de-DE"/>
              <a:t>UP20 - Das Barcamp</a:t>
            </a:r>
            <a:endParaRPr/>
          </a:p>
        </p:txBody>
      </p:sp>
      <p:sp>
        <p:nvSpPr>
          <p:cNvPr id="927" name="Google Shape;927;p138"/>
          <p:cNvSpPr txBox="1">
            <a:spLocks noGrp="1"/>
          </p:cNvSpPr>
          <p:nvPr>
            <p:ph type="body" idx="4"/>
          </p:nvPr>
        </p:nvSpPr>
        <p:spPr>
          <a:xfrm>
            <a:off x="608342" y="5907431"/>
            <a:ext cx="10960200" cy="465000"/>
          </a:xfrm>
          <a:prstGeom prst="rect">
            <a:avLst/>
          </a:prstGeom>
        </p:spPr>
        <p:txBody>
          <a:bodyPr spcFirstLastPara="1" wrap="square" lIns="0" tIns="0" rIns="0" bIns="0" anchor="ctr" anchorCtr="0">
            <a:noAutofit/>
          </a:bodyPr>
          <a:lstStyle/>
          <a:p>
            <a:pPr marL="0" lvl="0" indent="0" algn="ctr" rtl="0">
              <a:spcBef>
                <a:spcPts val="1000"/>
              </a:spcBef>
              <a:spcAft>
                <a:spcPts val="0"/>
              </a:spcAft>
              <a:buNone/>
            </a:pPr>
            <a:endParaRPr sz="180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931"/>
        <p:cNvGrpSpPr/>
        <p:nvPr/>
      </p:nvGrpSpPr>
      <p:grpSpPr>
        <a:xfrm>
          <a:off x="0" y="0"/>
          <a:ext cx="0" cy="0"/>
          <a:chOff x="0" y="0"/>
          <a:chExt cx="0" cy="0"/>
        </a:xfrm>
      </p:grpSpPr>
      <p:sp>
        <p:nvSpPr>
          <p:cNvPr id="932" name="Google Shape;932;p139"/>
          <p:cNvSpPr txBox="1">
            <a:spLocks noGrp="1"/>
          </p:cNvSpPr>
          <p:nvPr>
            <p:ph type="body" idx="1"/>
          </p:nvPr>
        </p:nvSpPr>
        <p:spPr>
          <a:xfrm>
            <a:off x="608345" y="846465"/>
            <a:ext cx="8280300" cy="360300"/>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chemeClr val="dk1"/>
              </a:buClr>
              <a:buSzPts val="1100"/>
              <a:buNone/>
            </a:pPr>
            <a:r>
              <a:rPr lang="de-DE"/>
              <a:t>Kooperationen</a:t>
            </a:r>
            <a:endParaRPr/>
          </a:p>
        </p:txBody>
      </p:sp>
      <p:sp>
        <p:nvSpPr>
          <p:cNvPr id="933" name="Google Shape;933;p139"/>
          <p:cNvSpPr txBox="1">
            <a:spLocks noGrp="1"/>
          </p:cNvSpPr>
          <p:nvPr>
            <p:ph type="body" idx="2"/>
          </p:nvPr>
        </p:nvSpPr>
        <p:spPr>
          <a:xfrm>
            <a:off x="608342" y="1632858"/>
            <a:ext cx="5338500" cy="4739700"/>
          </a:xfrm>
          <a:prstGeom prst="rect">
            <a:avLst/>
          </a:prstGeom>
          <a:noFill/>
          <a:ln>
            <a:noFill/>
          </a:ln>
        </p:spPr>
        <p:txBody>
          <a:bodyPr spcFirstLastPara="1" wrap="square" lIns="90000" tIns="46800" rIns="90000" bIns="46800" anchor="t" anchorCtr="0">
            <a:noAutofit/>
          </a:bodyPr>
          <a:lstStyle/>
          <a:p>
            <a:pPr marL="228600" marR="0" lvl="0" indent="-228600" algn="l" rtl="0">
              <a:lnSpc>
                <a:spcPct val="90000"/>
              </a:lnSpc>
              <a:spcBef>
                <a:spcPts val="1000"/>
              </a:spcBef>
              <a:spcAft>
                <a:spcPts val="0"/>
              </a:spcAft>
              <a:buSzPts val="1800"/>
              <a:buChar char="•"/>
            </a:pPr>
            <a:r>
              <a:rPr lang="de-DE"/>
              <a:t>Gesellschaft für Informatik</a:t>
            </a:r>
            <a:endParaRPr/>
          </a:p>
          <a:p>
            <a:pPr marL="685800" marR="0" lvl="1" indent="-228600" algn="l" rtl="0">
              <a:lnSpc>
                <a:spcPct val="90000"/>
              </a:lnSpc>
              <a:spcBef>
                <a:spcPts val="1000"/>
              </a:spcBef>
              <a:spcAft>
                <a:spcPts val="0"/>
              </a:spcAft>
              <a:buSzPts val="1800"/>
              <a:buChar char="•"/>
            </a:pPr>
            <a:r>
              <a:rPr lang="de-DE" sz="1800">
                <a:latin typeface="Arial"/>
                <a:ea typeface="Arial"/>
                <a:cs typeface="Arial"/>
                <a:sym typeface="Arial"/>
              </a:rPr>
              <a:t>Weiterführung der MuC-Kooperation</a:t>
            </a:r>
            <a:endParaRPr sz="1800">
              <a:latin typeface="Arial"/>
              <a:ea typeface="Arial"/>
              <a:cs typeface="Arial"/>
              <a:sym typeface="Arial"/>
            </a:endParaRPr>
          </a:p>
          <a:p>
            <a:pPr marL="228600" marR="0" lvl="0" indent="0" algn="l" rtl="0">
              <a:lnSpc>
                <a:spcPct val="90000"/>
              </a:lnSpc>
              <a:spcBef>
                <a:spcPts val="1000"/>
              </a:spcBef>
              <a:spcAft>
                <a:spcPts val="0"/>
              </a:spcAft>
              <a:buNone/>
            </a:pPr>
            <a:endParaRPr/>
          </a:p>
          <a:p>
            <a:pPr marL="228600" marR="0" lvl="0" indent="0" algn="l" rtl="0">
              <a:lnSpc>
                <a:spcPct val="90000"/>
              </a:lnSpc>
              <a:spcBef>
                <a:spcPts val="1000"/>
              </a:spcBef>
              <a:spcAft>
                <a:spcPts val="0"/>
              </a:spcAft>
              <a:buNone/>
            </a:pPr>
            <a:endParaRPr/>
          </a:p>
          <a:p>
            <a:pPr marL="228600" marR="0" lvl="0" indent="-228600" algn="l" rtl="0">
              <a:lnSpc>
                <a:spcPct val="90000"/>
              </a:lnSpc>
              <a:spcBef>
                <a:spcPts val="1000"/>
              </a:spcBef>
              <a:spcAft>
                <a:spcPts val="0"/>
              </a:spcAft>
              <a:buSzPts val="1800"/>
              <a:buChar char="•"/>
            </a:pPr>
            <a:r>
              <a:rPr lang="de-DE"/>
              <a:t>Zahlreiche kleine Veranstaltungen</a:t>
            </a:r>
            <a:endParaRPr/>
          </a:p>
          <a:p>
            <a:pPr marL="685800" marR="0" lvl="1" indent="-228600" algn="l" rtl="0">
              <a:lnSpc>
                <a:spcPct val="90000"/>
              </a:lnSpc>
              <a:spcBef>
                <a:spcPts val="1000"/>
              </a:spcBef>
              <a:spcAft>
                <a:spcPts val="0"/>
              </a:spcAft>
              <a:buSzPts val="1800"/>
              <a:buChar char="•"/>
            </a:pPr>
            <a:r>
              <a:rPr lang="de-DE" sz="1800">
                <a:latin typeface="Arial"/>
                <a:ea typeface="Arial"/>
                <a:cs typeface="Arial"/>
                <a:sym typeface="Arial"/>
              </a:rPr>
              <a:t>Werbung gegen Rabatt für Mitglieder</a:t>
            </a:r>
            <a:endParaRPr sz="1800">
              <a:latin typeface="Arial"/>
              <a:ea typeface="Arial"/>
              <a:cs typeface="Arial"/>
              <a:sym typeface="Arial"/>
            </a:endParaRPr>
          </a:p>
        </p:txBody>
      </p:sp>
      <p:pic>
        <p:nvPicPr>
          <p:cNvPr id="934" name="Google Shape;934;p139"/>
          <p:cNvPicPr preferRelativeResize="0"/>
          <p:nvPr/>
        </p:nvPicPr>
        <p:blipFill>
          <a:blip r:embed="rId3" cstate="print">
            <a:alphaModFix/>
            <a:extLst>
              <a:ext uri="{28A0092B-C50C-407E-A947-70E740481C1C}">
                <a14:useLocalDpi xmlns:a14="http://schemas.microsoft.com/office/drawing/2010/main"/>
              </a:ext>
            </a:extLst>
          </a:blip>
          <a:stretch>
            <a:fillRect/>
          </a:stretch>
        </p:blipFill>
        <p:spPr>
          <a:xfrm>
            <a:off x="6810372" y="1632850"/>
            <a:ext cx="4069951" cy="1355776"/>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938"/>
        <p:cNvGrpSpPr/>
        <p:nvPr/>
      </p:nvGrpSpPr>
      <p:grpSpPr>
        <a:xfrm>
          <a:off x="0" y="0"/>
          <a:ext cx="0" cy="0"/>
          <a:chOff x="0" y="0"/>
          <a:chExt cx="0" cy="0"/>
        </a:xfrm>
      </p:grpSpPr>
      <p:sp>
        <p:nvSpPr>
          <p:cNvPr id="939" name="Google Shape;939;p140"/>
          <p:cNvSpPr txBox="1">
            <a:spLocks noGrp="1"/>
          </p:cNvSpPr>
          <p:nvPr>
            <p:ph type="body" idx="1"/>
          </p:nvPr>
        </p:nvSpPr>
        <p:spPr>
          <a:xfrm>
            <a:off x="608345" y="846465"/>
            <a:ext cx="8280300" cy="3603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chemeClr val="dk1"/>
              </a:buClr>
              <a:buSzPts val="1100"/>
              <a:buNone/>
            </a:pPr>
            <a:r>
              <a:rPr lang="de-DE"/>
              <a:t>Begleitete Veranstaltungen 2019/2020</a:t>
            </a:r>
            <a:endParaRPr/>
          </a:p>
        </p:txBody>
      </p:sp>
      <p:sp>
        <p:nvSpPr>
          <p:cNvPr id="940" name="Google Shape;940;p140"/>
          <p:cNvSpPr/>
          <p:nvPr/>
        </p:nvSpPr>
        <p:spPr>
          <a:xfrm>
            <a:off x="608350" y="1579325"/>
            <a:ext cx="10950000" cy="4846800"/>
          </a:xfrm>
          <a:prstGeom prst="rect">
            <a:avLst/>
          </a:prstGeom>
          <a:solidFill>
            <a:schemeClr val="accent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941" name="Google Shape;941;p140"/>
          <p:cNvSpPr/>
          <p:nvPr/>
        </p:nvSpPr>
        <p:spPr>
          <a:xfrm rot="-5400000">
            <a:off x="1863450" y="3262375"/>
            <a:ext cx="2414400" cy="1491300"/>
          </a:xfrm>
          <a:prstGeom prst="triangle">
            <a:avLst>
              <a:gd name="adj" fmla="val 50000"/>
            </a:avLst>
          </a:prstGeom>
          <a:solidFill>
            <a:srgbClr val="D8D8D8"/>
          </a:solidFill>
          <a:ln>
            <a:noFill/>
          </a:ln>
        </p:spPr>
        <p:txBody>
          <a:bodyPr spcFirstLastPara="1" wrap="square" lIns="91425" tIns="45700" rIns="91425" bIns="45700" anchor="ctr" anchorCtr="0">
            <a:noAutofit/>
          </a:bodyPr>
          <a:lstStyle/>
          <a:p>
            <a:pPr marL="268287" marR="0" lvl="0" indent="-153987" algn="l" rtl="0">
              <a:spcBef>
                <a:spcPts val="0"/>
              </a:spcBef>
              <a:spcAft>
                <a:spcPts val="0"/>
              </a:spcAft>
              <a:buClr>
                <a:schemeClr val="dk1"/>
              </a:buClr>
              <a:buSzPts val="1800"/>
              <a:buFont typeface="Noto Sans Symbols"/>
              <a:buNone/>
            </a:pPr>
            <a:endParaRPr sz="1800">
              <a:solidFill>
                <a:schemeClr val="lt1"/>
              </a:solidFill>
              <a:latin typeface="Calibri"/>
              <a:ea typeface="Calibri"/>
              <a:cs typeface="Calibri"/>
              <a:sym typeface="Calibri"/>
            </a:endParaRPr>
          </a:p>
        </p:txBody>
      </p:sp>
      <p:sp>
        <p:nvSpPr>
          <p:cNvPr id="942" name="Google Shape;942;p140"/>
          <p:cNvSpPr/>
          <p:nvPr/>
        </p:nvSpPr>
        <p:spPr>
          <a:xfrm>
            <a:off x="811737" y="2819050"/>
            <a:ext cx="2378100" cy="2378100"/>
          </a:xfrm>
          <a:prstGeom prst="ellipse">
            <a:avLst/>
          </a:prstGeom>
          <a:solidFill>
            <a:schemeClr val="lt2"/>
          </a:solidFill>
          <a:ln>
            <a:noFill/>
          </a:ln>
        </p:spPr>
        <p:txBody>
          <a:bodyPr spcFirstLastPara="1" wrap="square" lIns="91425" tIns="0" rIns="91425" bIns="251975" anchor="ctr" anchorCtr="0">
            <a:noAutofit/>
          </a:bodyPr>
          <a:lstStyle/>
          <a:p>
            <a:pPr marL="6350" marR="0" lvl="0" indent="-6350" algn="ctr" rtl="0">
              <a:spcBef>
                <a:spcPts val="0"/>
              </a:spcBef>
              <a:spcAft>
                <a:spcPts val="0"/>
              </a:spcAft>
              <a:buNone/>
            </a:pPr>
            <a:endParaRPr sz="2800" b="1">
              <a:solidFill>
                <a:schemeClr val="lt1"/>
              </a:solidFill>
              <a:latin typeface="Calibri"/>
              <a:ea typeface="Calibri"/>
              <a:cs typeface="Calibri"/>
              <a:sym typeface="Calibri"/>
            </a:endParaRPr>
          </a:p>
        </p:txBody>
      </p:sp>
      <p:sp>
        <p:nvSpPr>
          <p:cNvPr id="943" name="Google Shape;943;p140"/>
          <p:cNvSpPr/>
          <p:nvPr/>
        </p:nvSpPr>
        <p:spPr>
          <a:xfrm>
            <a:off x="3651093" y="2693583"/>
            <a:ext cx="540000" cy="493800"/>
          </a:xfrm>
          <a:prstGeom prst="rect">
            <a:avLst/>
          </a:prstGeom>
          <a:solidFill>
            <a:schemeClr val="dk2"/>
          </a:solidFill>
          <a:ln>
            <a:noFill/>
          </a:ln>
        </p:spPr>
        <p:txBody>
          <a:bodyPr spcFirstLastPara="1" wrap="square" lIns="180000" tIns="72000" rIns="180000" bIns="72000" anchor="ctr" anchorCtr="0">
            <a:noAutofit/>
          </a:bodyPr>
          <a:lstStyle/>
          <a:p>
            <a:pPr marL="0" marR="0" lvl="0" indent="0" algn="ctr" rtl="0">
              <a:spcBef>
                <a:spcPts val="0"/>
              </a:spcBef>
              <a:spcAft>
                <a:spcPts val="0"/>
              </a:spcAft>
              <a:buNone/>
            </a:pPr>
            <a:r>
              <a:rPr lang="de-DE" sz="2400">
                <a:solidFill>
                  <a:schemeClr val="lt1"/>
                </a:solidFill>
              </a:rPr>
              <a:t>1</a:t>
            </a:r>
            <a:endParaRPr/>
          </a:p>
        </p:txBody>
      </p:sp>
      <p:sp>
        <p:nvSpPr>
          <p:cNvPr id="944" name="Google Shape;944;p140"/>
          <p:cNvSpPr/>
          <p:nvPr/>
        </p:nvSpPr>
        <p:spPr>
          <a:xfrm>
            <a:off x="3651093" y="3376350"/>
            <a:ext cx="540000" cy="493800"/>
          </a:xfrm>
          <a:prstGeom prst="rect">
            <a:avLst/>
          </a:prstGeom>
          <a:solidFill>
            <a:schemeClr val="dk2"/>
          </a:solidFill>
          <a:ln>
            <a:noFill/>
          </a:ln>
        </p:spPr>
        <p:txBody>
          <a:bodyPr spcFirstLastPara="1" wrap="square" lIns="0" tIns="0" rIns="0" bIns="0" anchor="ctr" anchorCtr="0">
            <a:noAutofit/>
          </a:bodyPr>
          <a:lstStyle/>
          <a:p>
            <a:pPr marL="0" marR="0" lvl="0" indent="0" algn="ctr" rtl="0">
              <a:spcBef>
                <a:spcPts val="0"/>
              </a:spcBef>
              <a:spcAft>
                <a:spcPts val="0"/>
              </a:spcAft>
              <a:buNone/>
            </a:pPr>
            <a:r>
              <a:rPr lang="de-DE" sz="2400">
                <a:solidFill>
                  <a:schemeClr val="lt1"/>
                </a:solidFill>
              </a:rPr>
              <a:t>2</a:t>
            </a:r>
            <a:endParaRPr sz="2400"/>
          </a:p>
        </p:txBody>
      </p:sp>
      <p:sp>
        <p:nvSpPr>
          <p:cNvPr id="945" name="Google Shape;945;p140"/>
          <p:cNvSpPr/>
          <p:nvPr/>
        </p:nvSpPr>
        <p:spPr>
          <a:xfrm>
            <a:off x="3651093" y="4059117"/>
            <a:ext cx="540000" cy="493800"/>
          </a:xfrm>
          <a:prstGeom prst="rect">
            <a:avLst/>
          </a:prstGeom>
          <a:solidFill>
            <a:schemeClr val="dk2"/>
          </a:solidFill>
          <a:ln>
            <a:noFill/>
          </a:ln>
        </p:spPr>
        <p:txBody>
          <a:bodyPr spcFirstLastPara="1" wrap="square" lIns="0" tIns="0" rIns="0" bIns="0" anchor="ctr" anchorCtr="0">
            <a:noAutofit/>
          </a:bodyPr>
          <a:lstStyle/>
          <a:p>
            <a:pPr marL="0" marR="0" lvl="0" indent="0" algn="ctr" rtl="0">
              <a:spcBef>
                <a:spcPts val="0"/>
              </a:spcBef>
              <a:spcAft>
                <a:spcPts val="0"/>
              </a:spcAft>
              <a:buNone/>
            </a:pPr>
            <a:r>
              <a:rPr lang="de-DE" sz="2400">
                <a:solidFill>
                  <a:schemeClr val="lt1"/>
                </a:solidFill>
              </a:rPr>
              <a:t>3</a:t>
            </a:r>
            <a:endParaRPr/>
          </a:p>
        </p:txBody>
      </p:sp>
      <p:sp>
        <p:nvSpPr>
          <p:cNvPr id="946" name="Google Shape;946;p140"/>
          <p:cNvSpPr/>
          <p:nvPr/>
        </p:nvSpPr>
        <p:spPr>
          <a:xfrm>
            <a:off x="3651093" y="4741884"/>
            <a:ext cx="540000" cy="493800"/>
          </a:xfrm>
          <a:prstGeom prst="rect">
            <a:avLst/>
          </a:prstGeom>
          <a:solidFill>
            <a:schemeClr val="dk2"/>
          </a:solidFill>
          <a:ln>
            <a:noFill/>
          </a:ln>
        </p:spPr>
        <p:txBody>
          <a:bodyPr spcFirstLastPara="1" wrap="square" lIns="0" tIns="0" rIns="0" bIns="0" anchor="ctr" anchorCtr="0">
            <a:noAutofit/>
          </a:bodyPr>
          <a:lstStyle/>
          <a:p>
            <a:pPr marL="0" marR="0" lvl="0" indent="0" algn="ctr" rtl="0">
              <a:spcBef>
                <a:spcPts val="0"/>
              </a:spcBef>
              <a:spcAft>
                <a:spcPts val="0"/>
              </a:spcAft>
              <a:buNone/>
            </a:pPr>
            <a:r>
              <a:rPr lang="de-DE" sz="2400">
                <a:solidFill>
                  <a:schemeClr val="lt1"/>
                </a:solidFill>
              </a:rPr>
              <a:t>4</a:t>
            </a:r>
            <a:endParaRPr/>
          </a:p>
        </p:txBody>
      </p:sp>
      <p:pic>
        <p:nvPicPr>
          <p:cNvPr id="947" name="Google Shape;947;p140"/>
          <p:cNvPicPr preferRelativeResize="0"/>
          <p:nvPr/>
        </p:nvPicPr>
        <p:blipFill>
          <a:blip r:embed="rId3" cstate="print">
            <a:alphaModFix/>
            <a:extLst>
              <a:ext uri="{28A0092B-C50C-407E-A947-70E740481C1C}">
                <a14:useLocalDpi xmlns:a14="http://schemas.microsoft.com/office/drawing/2010/main"/>
              </a:ext>
            </a:extLst>
          </a:blip>
          <a:stretch>
            <a:fillRect/>
          </a:stretch>
        </p:blipFill>
        <p:spPr>
          <a:xfrm>
            <a:off x="1545850" y="3553175"/>
            <a:ext cx="909750" cy="909750"/>
          </a:xfrm>
          <a:prstGeom prst="rect">
            <a:avLst/>
          </a:prstGeom>
          <a:noFill/>
          <a:ln>
            <a:noFill/>
          </a:ln>
        </p:spPr>
      </p:pic>
      <p:sp>
        <p:nvSpPr>
          <p:cNvPr id="948" name="Google Shape;948;p140"/>
          <p:cNvSpPr/>
          <p:nvPr/>
        </p:nvSpPr>
        <p:spPr>
          <a:xfrm>
            <a:off x="4639350" y="4059651"/>
            <a:ext cx="6622500" cy="490800"/>
          </a:xfrm>
          <a:prstGeom prst="rect">
            <a:avLst/>
          </a:prstGeom>
          <a:solidFill>
            <a:schemeClr val="lt1"/>
          </a:solidFill>
          <a:ln>
            <a:noFill/>
          </a:ln>
        </p:spPr>
        <p:txBody>
          <a:bodyPr spcFirstLastPara="1" wrap="square" lIns="180000" tIns="72000" rIns="180000" bIns="72000" anchor="ctr" anchorCtr="0">
            <a:noAutofit/>
          </a:bodyPr>
          <a:lstStyle/>
          <a:p>
            <a:pPr marL="0" marR="0" lvl="0" indent="0" algn="l" rtl="0">
              <a:spcBef>
                <a:spcPts val="0"/>
              </a:spcBef>
              <a:spcAft>
                <a:spcPts val="0"/>
              </a:spcAft>
              <a:buNone/>
            </a:pPr>
            <a:r>
              <a:rPr lang="de-DE" sz="2000">
                <a:solidFill>
                  <a:schemeClr val="dk1"/>
                </a:solidFill>
              </a:rPr>
              <a:t>Profis für Profis					1.-3. Dezember 2019</a:t>
            </a:r>
            <a:endParaRPr sz="2000">
              <a:solidFill>
                <a:schemeClr val="dk1"/>
              </a:solidFill>
              <a:latin typeface="Arial"/>
              <a:ea typeface="Arial"/>
              <a:cs typeface="Arial"/>
              <a:sym typeface="Arial"/>
            </a:endParaRPr>
          </a:p>
        </p:txBody>
      </p:sp>
      <p:sp>
        <p:nvSpPr>
          <p:cNvPr id="949" name="Google Shape;949;p140"/>
          <p:cNvSpPr/>
          <p:nvPr/>
        </p:nvSpPr>
        <p:spPr>
          <a:xfrm>
            <a:off x="4639350" y="4743251"/>
            <a:ext cx="6622500" cy="490800"/>
          </a:xfrm>
          <a:prstGeom prst="rect">
            <a:avLst/>
          </a:prstGeom>
          <a:solidFill>
            <a:schemeClr val="lt1"/>
          </a:solidFill>
          <a:ln>
            <a:noFill/>
          </a:ln>
        </p:spPr>
        <p:txBody>
          <a:bodyPr spcFirstLastPara="1" wrap="square" lIns="180000" tIns="72000" rIns="180000" bIns="72000" anchor="ctr" anchorCtr="0">
            <a:noAutofit/>
          </a:bodyPr>
          <a:lstStyle/>
          <a:p>
            <a:pPr marL="0" marR="0" lvl="0" indent="0" algn="l" rtl="0">
              <a:spcBef>
                <a:spcPts val="0"/>
              </a:spcBef>
              <a:spcAft>
                <a:spcPts val="0"/>
              </a:spcAft>
              <a:buNone/>
            </a:pPr>
            <a:r>
              <a:rPr lang="de-DE" sz="2000">
                <a:solidFill>
                  <a:schemeClr val="dk1"/>
                </a:solidFill>
              </a:rPr>
              <a:t>German UPA Winterschool		4.-6. Februar 2020</a:t>
            </a:r>
            <a:endParaRPr sz="2000">
              <a:solidFill>
                <a:schemeClr val="dk1"/>
              </a:solidFill>
              <a:latin typeface="Arial"/>
              <a:ea typeface="Arial"/>
              <a:cs typeface="Arial"/>
              <a:sym typeface="Arial"/>
            </a:endParaRPr>
          </a:p>
        </p:txBody>
      </p:sp>
      <p:sp>
        <p:nvSpPr>
          <p:cNvPr id="950" name="Google Shape;950;p140"/>
          <p:cNvSpPr/>
          <p:nvPr/>
        </p:nvSpPr>
        <p:spPr>
          <a:xfrm>
            <a:off x="4639350" y="2693563"/>
            <a:ext cx="6622500" cy="490800"/>
          </a:xfrm>
          <a:prstGeom prst="rect">
            <a:avLst/>
          </a:prstGeom>
          <a:solidFill>
            <a:schemeClr val="lt1"/>
          </a:solidFill>
          <a:ln>
            <a:noFill/>
          </a:ln>
        </p:spPr>
        <p:txBody>
          <a:bodyPr spcFirstLastPara="1" wrap="square" lIns="180000" tIns="72000" rIns="180000" bIns="72000" anchor="ctr" anchorCtr="0">
            <a:noAutofit/>
          </a:bodyPr>
          <a:lstStyle/>
          <a:p>
            <a:pPr marL="0" marR="0" lvl="0" indent="0" algn="l" rtl="0">
              <a:spcBef>
                <a:spcPts val="0"/>
              </a:spcBef>
              <a:spcAft>
                <a:spcPts val="0"/>
              </a:spcAft>
              <a:buNone/>
            </a:pPr>
            <a:r>
              <a:rPr lang="de-DE" sz="2000">
                <a:solidFill>
                  <a:schemeClr val="dk1"/>
                </a:solidFill>
              </a:rPr>
              <a:t>Strategie-Workshop				22.-23. Nov. 2019</a:t>
            </a:r>
            <a:endParaRPr sz="2000">
              <a:solidFill>
                <a:schemeClr val="dk1"/>
              </a:solidFill>
              <a:latin typeface="Arial"/>
              <a:ea typeface="Arial"/>
              <a:cs typeface="Arial"/>
              <a:sym typeface="Arial"/>
            </a:endParaRPr>
          </a:p>
        </p:txBody>
      </p:sp>
      <p:sp>
        <p:nvSpPr>
          <p:cNvPr id="951" name="Google Shape;951;p140"/>
          <p:cNvSpPr/>
          <p:nvPr/>
        </p:nvSpPr>
        <p:spPr>
          <a:xfrm>
            <a:off x="4639350" y="3377164"/>
            <a:ext cx="6622500" cy="490800"/>
          </a:xfrm>
          <a:prstGeom prst="rect">
            <a:avLst/>
          </a:prstGeom>
          <a:solidFill>
            <a:schemeClr val="lt1"/>
          </a:solidFill>
          <a:ln>
            <a:noFill/>
          </a:ln>
        </p:spPr>
        <p:txBody>
          <a:bodyPr spcFirstLastPara="1" wrap="square" lIns="180000" tIns="72000" rIns="180000" bIns="72000" anchor="ctr" anchorCtr="0">
            <a:noAutofit/>
          </a:bodyPr>
          <a:lstStyle/>
          <a:p>
            <a:pPr marL="0" marR="0" lvl="0" indent="0" algn="l" rtl="0">
              <a:spcBef>
                <a:spcPts val="0"/>
              </a:spcBef>
              <a:spcAft>
                <a:spcPts val="0"/>
              </a:spcAft>
              <a:buNone/>
            </a:pPr>
            <a:r>
              <a:rPr lang="de-DE" sz="2000">
                <a:solidFill>
                  <a:schemeClr val="dk1"/>
                </a:solidFill>
              </a:rPr>
              <a:t>World Usability Day				14. November 2019</a:t>
            </a:r>
            <a:endParaRPr sz="2000">
              <a:solidFill>
                <a:schemeClr val="dk1"/>
              </a:solidFill>
              <a:latin typeface="Arial"/>
              <a:ea typeface="Arial"/>
              <a:cs typeface="Arial"/>
              <a:sym typeface="Arial"/>
            </a:endParaRPr>
          </a:p>
        </p:txBody>
      </p:sp>
      <p:sp>
        <p:nvSpPr>
          <p:cNvPr id="952" name="Google Shape;952;p140"/>
          <p:cNvSpPr/>
          <p:nvPr/>
        </p:nvSpPr>
        <p:spPr>
          <a:xfrm rot="-413154">
            <a:off x="6975810" y="4125396"/>
            <a:ext cx="1266133" cy="360200"/>
          </a:xfrm>
          <a:prstGeom prst="roundRect">
            <a:avLst>
              <a:gd name="adj" fmla="val 16667"/>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de-DE" b="1">
                <a:solidFill>
                  <a:srgbClr val="FFFFFF"/>
                </a:solidFill>
              </a:rPr>
              <a:t>ausgefallen</a:t>
            </a:r>
            <a:endParaRPr b="1">
              <a:solidFill>
                <a:srgbClr val="FFFFFF"/>
              </a:solidFil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811"/>
        <p:cNvGrpSpPr/>
        <p:nvPr/>
      </p:nvGrpSpPr>
      <p:grpSpPr>
        <a:xfrm>
          <a:off x="0" y="0"/>
          <a:ext cx="0" cy="0"/>
          <a:chOff x="0" y="0"/>
          <a:chExt cx="0" cy="0"/>
        </a:xfrm>
      </p:grpSpPr>
      <p:sp>
        <p:nvSpPr>
          <p:cNvPr id="812" name="Google Shape;812;p123"/>
          <p:cNvSpPr txBox="1">
            <a:spLocks noGrp="1"/>
          </p:cNvSpPr>
          <p:nvPr>
            <p:ph type="body" idx="1"/>
          </p:nvPr>
        </p:nvSpPr>
        <p:spPr>
          <a:xfrm>
            <a:off x="977875" y="682323"/>
            <a:ext cx="3878400" cy="1739100"/>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chemeClr val="dk1"/>
              </a:buClr>
              <a:buSzPts val="4200"/>
              <a:buFont typeface="Arial"/>
              <a:buNone/>
            </a:pPr>
            <a:r>
              <a:rPr lang="de-DE" sz="3200"/>
              <a:t>Vollversammlung</a:t>
            </a:r>
            <a:endParaRPr sz="3200"/>
          </a:p>
          <a:p>
            <a:pPr marL="0" lvl="0" indent="0" algn="l" rtl="0">
              <a:lnSpc>
                <a:spcPct val="90000"/>
              </a:lnSpc>
              <a:spcBef>
                <a:spcPts val="0"/>
              </a:spcBef>
              <a:spcAft>
                <a:spcPts val="0"/>
              </a:spcAft>
              <a:buClr>
                <a:schemeClr val="dk1"/>
              </a:buClr>
              <a:buSzPts val="4200"/>
              <a:buFont typeface="Arial"/>
              <a:buNone/>
            </a:pPr>
            <a:r>
              <a:rPr lang="de-DE" sz="3200"/>
              <a:t>German UPA e.V.</a:t>
            </a:r>
            <a:endParaRPr sz="3200"/>
          </a:p>
          <a:p>
            <a:pPr marL="0" lvl="0" indent="0" algn="l" rtl="0">
              <a:lnSpc>
                <a:spcPct val="90000"/>
              </a:lnSpc>
              <a:spcBef>
                <a:spcPts val="0"/>
              </a:spcBef>
              <a:spcAft>
                <a:spcPts val="0"/>
              </a:spcAft>
              <a:buClr>
                <a:schemeClr val="dk1"/>
              </a:buClr>
              <a:buSzPts val="4200"/>
              <a:buFont typeface="Arial"/>
              <a:buNone/>
            </a:pPr>
            <a:r>
              <a:rPr lang="de-DE" sz="3200"/>
              <a:t>2020</a:t>
            </a:r>
            <a:endParaRPr sz="3200"/>
          </a:p>
        </p:txBody>
      </p:sp>
      <p:sp>
        <p:nvSpPr>
          <p:cNvPr id="813" name="Google Shape;813;p123"/>
          <p:cNvSpPr txBox="1">
            <a:spLocks noGrp="1"/>
          </p:cNvSpPr>
          <p:nvPr>
            <p:ph type="body" idx="3"/>
          </p:nvPr>
        </p:nvSpPr>
        <p:spPr>
          <a:xfrm>
            <a:off x="977881" y="2572491"/>
            <a:ext cx="2700600" cy="619800"/>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chemeClr val="dk1"/>
              </a:buClr>
              <a:buSzPts val="1400"/>
              <a:buFont typeface="Arial"/>
              <a:buNone/>
            </a:pPr>
            <a:r>
              <a:rPr lang="de-DE"/>
              <a:t>Frankfurt, 28. Februar 2020</a:t>
            </a:r>
            <a:endParaRPr/>
          </a:p>
          <a:p>
            <a:pPr marL="0" lvl="0" indent="0" algn="l" rtl="0">
              <a:lnSpc>
                <a:spcPct val="90000"/>
              </a:lnSpc>
              <a:spcBef>
                <a:spcPts val="0"/>
              </a:spcBef>
              <a:spcAft>
                <a:spcPts val="0"/>
              </a:spcAft>
              <a:buClr>
                <a:schemeClr val="dk1"/>
              </a:buClr>
              <a:buSzPts val="1100"/>
              <a:buFont typeface="Arial"/>
              <a:buNone/>
            </a:pPr>
            <a:endParaRPr/>
          </a:p>
          <a:p>
            <a:pPr marL="0" lvl="0" indent="0" algn="l" rtl="0">
              <a:lnSpc>
                <a:spcPct val="90000"/>
              </a:lnSpc>
              <a:spcBef>
                <a:spcPts val="0"/>
              </a:spcBef>
              <a:spcAft>
                <a:spcPts val="0"/>
              </a:spcAft>
              <a:buClr>
                <a:schemeClr val="dk1"/>
              </a:buClr>
              <a:buSzPts val="1400"/>
              <a:buFont typeface="Arial"/>
              <a:buNone/>
            </a:pPr>
            <a:r>
              <a:rPr lang="de-DE"/>
              <a:t> </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956"/>
        <p:cNvGrpSpPr/>
        <p:nvPr/>
      </p:nvGrpSpPr>
      <p:grpSpPr>
        <a:xfrm>
          <a:off x="0" y="0"/>
          <a:ext cx="0" cy="0"/>
          <a:chOff x="0" y="0"/>
          <a:chExt cx="0" cy="0"/>
        </a:xfrm>
      </p:grpSpPr>
      <p:sp>
        <p:nvSpPr>
          <p:cNvPr id="957" name="Google Shape;957;p141"/>
          <p:cNvSpPr txBox="1">
            <a:spLocks noGrp="1"/>
          </p:cNvSpPr>
          <p:nvPr>
            <p:ph type="body" idx="1"/>
          </p:nvPr>
        </p:nvSpPr>
        <p:spPr>
          <a:xfrm>
            <a:off x="608345" y="846465"/>
            <a:ext cx="8280300" cy="3603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chemeClr val="dk1"/>
              </a:buClr>
              <a:buSzPts val="1100"/>
              <a:buNone/>
            </a:pPr>
            <a:r>
              <a:rPr lang="de-DE"/>
              <a:t>Anstehende Veranstaltungen 2020/2021</a:t>
            </a:r>
            <a:endParaRPr/>
          </a:p>
        </p:txBody>
      </p:sp>
      <p:sp>
        <p:nvSpPr>
          <p:cNvPr id="958" name="Google Shape;958;p141"/>
          <p:cNvSpPr/>
          <p:nvPr/>
        </p:nvSpPr>
        <p:spPr>
          <a:xfrm>
            <a:off x="608350" y="1579325"/>
            <a:ext cx="10950000" cy="4846800"/>
          </a:xfrm>
          <a:prstGeom prst="rect">
            <a:avLst/>
          </a:prstGeom>
          <a:solidFill>
            <a:schemeClr val="accent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959" name="Google Shape;959;p141"/>
          <p:cNvSpPr/>
          <p:nvPr/>
        </p:nvSpPr>
        <p:spPr>
          <a:xfrm rot="-5400000">
            <a:off x="1048211" y="3262373"/>
            <a:ext cx="4044900" cy="1491300"/>
          </a:xfrm>
          <a:prstGeom prst="triangle">
            <a:avLst>
              <a:gd name="adj" fmla="val 50000"/>
            </a:avLst>
          </a:prstGeom>
          <a:solidFill>
            <a:srgbClr val="D8D8D8"/>
          </a:solidFill>
          <a:ln>
            <a:noFill/>
          </a:ln>
        </p:spPr>
        <p:txBody>
          <a:bodyPr spcFirstLastPara="1" wrap="square" lIns="91425" tIns="45700" rIns="91425" bIns="45700" anchor="ctr" anchorCtr="0">
            <a:noAutofit/>
          </a:bodyPr>
          <a:lstStyle/>
          <a:p>
            <a:pPr marL="268287" marR="0" lvl="0" indent="-153987" algn="l" rtl="0">
              <a:spcBef>
                <a:spcPts val="0"/>
              </a:spcBef>
              <a:spcAft>
                <a:spcPts val="0"/>
              </a:spcAft>
              <a:buClr>
                <a:schemeClr val="dk1"/>
              </a:buClr>
              <a:buSzPts val="1800"/>
              <a:buFont typeface="Noto Sans Symbols"/>
              <a:buNone/>
            </a:pPr>
            <a:endParaRPr sz="1800">
              <a:solidFill>
                <a:schemeClr val="lt1"/>
              </a:solidFill>
              <a:latin typeface="Calibri"/>
              <a:ea typeface="Calibri"/>
              <a:cs typeface="Calibri"/>
              <a:sym typeface="Calibri"/>
            </a:endParaRPr>
          </a:p>
        </p:txBody>
      </p:sp>
      <p:sp>
        <p:nvSpPr>
          <p:cNvPr id="960" name="Google Shape;960;p141"/>
          <p:cNvSpPr/>
          <p:nvPr/>
        </p:nvSpPr>
        <p:spPr>
          <a:xfrm>
            <a:off x="4639325" y="1632425"/>
            <a:ext cx="6660300" cy="493800"/>
          </a:xfrm>
          <a:prstGeom prst="rect">
            <a:avLst/>
          </a:prstGeom>
          <a:solidFill>
            <a:schemeClr val="lt1"/>
          </a:solidFill>
          <a:ln>
            <a:noFill/>
          </a:ln>
        </p:spPr>
        <p:txBody>
          <a:bodyPr spcFirstLastPara="1" wrap="square" lIns="180000" tIns="72000" rIns="180000" bIns="72000" anchor="ctr" anchorCtr="0">
            <a:noAutofit/>
          </a:bodyPr>
          <a:lstStyle/>
          <a:p>
            <a:pPr marL="0" marR="0" lvl="0" indent="0" algn="l" rtl="0">
              <a:lnSpc>
                <a:spcPct val="100000"/>
              </a:lnSpc>
              <a:spcBef>
                <a:spcPts val="0"/>
              </a:spcBef>
              <a:spcAft>
                <a:spcPts val="0"/>
              </a:spcAft>
              <a:buNone/>
            </a:pPr>
            <a:r>
              <a:rPr lang="de-DE" sz="2000">
                <a:solidFill>
                  <a:schemeClr val="dk1"/>
                </a:solidFill>
              </a:rPr>
              <a:t>Vorstandsmeeting				29. Februar 2020</a:t>
            </a:r>
            <a:endParaRPr sz="2000">
              <a:solidFill>
                <a:schemeClr val="dk1"/>
              </a:solidFill>
              <a:latin typeface="Arial"/>
              <a:ea typeface="Arial"/>
              <a:cs typeface="Arial"/>
              <a:sym typeface="Arial"/>
            </a:endParaRPr>
          </a:p>
        </p:txBody>
      </p:sp>
      <p:sp>
        <p:nvSpPr>
          <p:cNvPr id="961" name="Google Shape;961;p141"/>
          <p:cNvSpPr/>
          <p:nvPr/>
        </p:nvSpPr>
        <p:spPr>
          <a:xfrm>
            <a:off x="811737" y="2819050"/>
            <a:ext cx="2378100" cy="2378100"/>
          </a:xfrm>
          <a:prstGeom prst="ellipse">
            <a:avLst/>
          </a:prstGeom>
          <a:solidFill>
            <a:schemeClr val="lt2"/>
          </a:solidFill>
          <a:ln>
            <a:noFill/>
          </a:ln>
        </p:spPr>
        <p:txBody>
          <a:bodyPr spcFirstLastPara="1" wrap="square" lIns="91425" tIns="0" rIns="91425" bIns="251975" anchor="ctr" anchorCtr="0">
            <a:noAutofit/>
          </a:bodyPr>
          <a:lstStyle/>
          <a:p>
            <a:pPr marL="6350" marR="0" lvl="0" indent="-6350" algn="ctr" rtl="0">
              <a:spcBef>
                <a:spcPts val="0"/>
              </a:spcBef>
              <a:spcAft>
                <a:spcPts val="0"/>
              </a:spcAft>
              <a:buNone/>
            </a:pPr>
            <a:endParaRPr sz="2800" b="1">
              <a:solidFill>
                <a:schemeClr val="lt1"/>
              </a:solidFill>
              <a:latin typeface="Calibri"/>
              <a:ea typeface="Calibri"/>
              <a:cs typeface="Calibri"/>
              <a:sym typeface="Calibri"/>
            </a:endParaRPr>
          </a:p>
        </p:txBody>
      </p:sp>
      <p:sp>
        <p:nvSpPr>
          <p:cNvPr id="962" name="Google Shape;962;p141"/>
          <p:cNvSpPr/>
          <p:nvPr/>
        </p:nvSpPr>
        <p:spPr>
          <a:xfrm>
            <a:off x="3664168" y="1631308"/>
            <a:ext cx="540000" cy="493800"/>
          </a:xfrm>
          <a:prstGeom prst="rect">
            <a:avLst/>
          </a:prstGeom>
          <a:solidFill>
            <a:schemeClr val="dk2"/>
          </a:solidFill>
          <a:ln>
            <a:noFill/>
          </a:ln>
        </p:spPr>
        <p:txBody>
          <a:bodyPr spcFirstLastPara="1" wrap="square" lIns="180000" tIns="72000" rIns="180000" bIns="72000" anchor="ctr" anchorCtr="0">
            <a:noAutofit/>
          </a:bodyPr>
          <a:lstStyle/>
          <a:p>
            <a:pPr marL="0" marR="0" lvl="0" indent="0" algn="ctr" rtl="0">
              <a:spcBef>
                <a:spcPts val="0"/>
              </a:spcBef>
              <a:spcAft>
                <a:spcPts val="0"/>
              </a:spcAft>
              <a:buNone/>
            </a:pPr>
            <a:r>
              <a:rPr lang="de-DE" sz="2400">
                <a:solidFill>
                  <a:schemeClr val="lt1"/>
                </a:solidFill>
              </a:rPr>
              <a:t>1</a:t>
            </a:r>
            <a:endParaRPr/>
          </a:p>
        </p:txBody>
      </p:sp>
      <p:sp>
        <p:nvSpPr>
          <p:cNvPr id="963" name="Google Shape;963;p141"/>
          <p:cNvSpPr/>
          <p:nvPr/>
        </p:nvSpPr>
        <p:spPr>
          <a:xfrm>
            <a:off x="3664168" y="2237875"/>
            <a:ext cx="540000" cy="493800"/>
          </a:xfrm>
          <a:prstGeom prst="rect">
            <a:avLst/>
          </a:prstGeom>
          <a:solidFill>
            <a:schemeClr val="dk2"/>
          </a:solidFill>
          <a:ln>
            <a:noFill/>
          </a:ln>
        </p:spPr>
        <p:txBody>
          <a:bodyPr spcFirstLastPara="1" wrap="square" lIns="0" tIns="0" rIns="0" bIns="0" anchor="ctr" anchorCtr="0">
            <a:noAutofit/>
          </a:bodyPr>
          <a:lstStyle/>
          <a:p>
            <a:pPr marL="0" marR="0" lvl="0" indent="0" algn="ctr" rtl="0">
              <a:spcBef>
                <a:spcPts val="0"/>
              </a:spcBef>
              <a:spcAft>
                <a:spcPts val="0"/>
              </a:spcAft>
              <a:buNone/>
            </a:pPr>
            <a:r>
              <a:rPr lang="de-DE" sz="2400">
                <a:solidFill>
                  <a:schemeClr val="lt1"/>
                </a:solidFill>
              </a:rPr>
              <a:t>2</a:t>
            </a:r>
            <a:endParaRPr sz="2400"/>
          </a:p>
        </p:txBody>
      </p:sp>
      <p:sp>
        <p:nvSpPr>
          <p:cNvPr id="964" name="Google Shape;964;p141"/>
          <p:cNvSpPr/>
          <p:nvPr/>
        </p:nvSpPr>
        <p:spPr>
          <a:xfrm>
            <a:off x="3664168" y="2844442"/>
            <a:ext cx="540000" cy="493800"/>
          </a:xfrm>
          <a:prstGeom prst="rect">
            <a:avLst/>
          </a:prstGeom>
          <a:solidFill>
            <a:schemeClr val="dk2"/>
          </a:solidFill>
          <a:ln>
            <a:noFill/>
          </a:ln>
        </p:spPr>
        <p:txBody>
          <a:bodyPr spcFirstLastPara="1" wrap="square" lIns="0" tIns="0" rIns="0" bIns="0" anchor="ctr" anchorCtr="0">
            <a:noAutofit/>
          </a:bodyPr>
          <a:lstStyle/>
          <a:p>
            <a:pPr marL="0" marR="0" lvl="0" indent="0" algn="ctr" rtl="0">
              <a:spcBef>
                <a:spcPts val="0"/>
              </a:spcBef>
              <a:spcAft>
                <a:spcPts val="0"/>
              </a:spcAft>
              <a:buNone/>
            </a:pPr>
            <a:r>
              <a:rPr lang="de-DE" sz="2400">
                <a:solidFill>
                  <a:schemeClr val="lt1"/>
                </a:solidFill>
              </a:rPr>
              <a:t>3</a:t>
            </a:r>
            <a:endParaRPr/>
          </a:p>
        </p:txBody>
      </p:sp>
      <p:sp>
        <p:nvSpPr>
          <p:cNvPr id="965" name="Google Shape;965;p141"/>
          <p:cNvSpPr/>
          <p:nvPr/>
        </p:nvSpPr>
        <p:spPr>
          <a:xfrm>
            <a:off x="3664168" y="3451009"/>
            <a:ext cx="540000" cy="493800"/>
          </a:xfrm>
          <a:prstGeom prst="rect">
            <a:avLst/>
          </a:prstGeom>
          <a:solidFill>
            <a:schemeClr val="dk2"/>
          </a:solidFill>
          <a:ln>
            <a:noFill/>
          </a:ln>
        </p:spPr>
        <p:txBody>
          <a:bodyPr spcFirstLastPara="1" wrap="square" lIns="0" tIns="0" rIns="0" bIns="0" anchor="ctr" anchorCtr="0">
            <a:noAutofit/>
          </a:bodyPr>
          <a:lstStyle/>
          <a:p>
            <a:pPr marL="0" marR="0" lvl="0" indent="0" algn="ctr" rtl="0">
              <a:spcBef>
                <a:spcPts val="0"/>
              </a:spcBef>
              <a:spcAft>
                <a:spcPts val="0"/>
              </a:spcAft>
              <a:buNone/>
            </a:pPr>
            <a:r>
              <a:rPr lang="de-DE" sz="2400">
                <a:solidFill>
                  <a:schemeClr val="lt1"/>
                </a:solidFill>
              </a:rPr>
              <a:t>4</a:t>
            </a:r>
            <a:endParaRPr/>
          </a:p>
        </p:txBody>
      </p:sp>
      <p:sp>
        <p:nvSpPr>
          <p:cNvPr id="966" name="Google Shape;966;p141"/>
          <p:cNvSpPr/>
          <p:nvPr/>
        </p:nvSpPr>
        <p:spPr>
          <a:xfrm>
            <a:off x="3664168" y="4057576"/>
            <a:ext cx="540000" cy="493800"/>
          </a:xfrm>
          <a:prstGeom prst="rect">
            <a:avLst/>
          </a:prstGeom>
          <a:solidFill>
            <a:schemeClr val="dk2"/>
          </a:solidFill>
          <a:ln>
            <a:noFill/>
          </a:ln>
        </p:spPr>
        <p:txBody>
          <a:bodyPr spcFirstLastPara="1" wrap="square" lIns="180000" tIns="72000" rIns="180000" bIns="72000" anchor="ctr" anchorCtr="0">
            <a:noAutofit/>
          </a:bodyPr>
          <a:lstStyle/>
          <a:p>
            <a:pPr marL="0" marR="0" lvl="0" indent="0" algn="ctr" rtl="0">
              <a:spcBef>
                <a:spcPts val="0"/>
              </a:spcBef>
              <a:spcAft>
                <a:spcPts val="0"/>
              </a:spcAft>
              <a:buNone/>
            </a:pPr>
            <a:r>
              <a:rPr lang="de-DE" sz="2400">
                <a:solidFill>
                  <a:srgbClr val="FFFFFF"/>
                </a:solidFill>
              </a:rPr>
              <a:t>5</a:t>
            </a:r>
            <a:endParaRPr sz="2400">
              <a:solidFill>
                <a:srgbClr val="FFFFFF"/>
              </a:solidFill>
            </a:endParaRPr>
          </a:p>
        </p:txBody>
      </p:sp>
      <p:sp>
        <p:nvSpPr>
          <p:cNvPr id="967" name="Google Shape;967;p141"/>
          <p:cNvSpPr/>
          <p:nvPr/>
        </p:nvSpPr>
        <p:spPr>
          <a:xfrm>
            <a:off x="3664168" y="4664143"/>
            <a:ext cx="540000" cy="493800"/>
          </a:xfrm>
          <a:prstGeom prst="rect">
            <a:avLst/>
          </a:prstGeom>
          <a:solidFill>
            <a:schemeClr val="dk2"/>
          </a:solidFill>
          <a:ln>
            <a:noFill/>
          </a:ln>
        </p:spPr>
        <p:txBody>
          <a:bodyPr spcFirstLastPara="1" wrap="square" lIns="180000" tIns="72000" rIns="180000" bIns="72000" anchor="ctr" anchorCtr="0">
            <a:noAutofit/>
          </a:bodyPr>
          <a:lstStyle/>
          <a:p>
            <a:pPr marL="0" marR="0" lvl="0" indent="0" algn="ctr" rtl="0">
              <a:spcBef>
                <a:spcPts val="0"/>
              </a:spcBef>
              <a:spcAft>
                <a:spcPts val="0"/>
              </a:spcAft>
              <a:buNone/>
            </a:pPr>
            <a:r>
              <a:rPr lang="de-DE" sz="2400">
                <a:solidFill>
                  <a:srgbClr val="FFFFFF"/>
                </a:solidFill>
              </a:rPr>
              <a:t>6</a:t>
            </a:r>
            <a:endParaRPr sz="2400">
              <a:solidFill>
                <a:srgbClr val="FFFFFF"/>
              </a:solidFill>
            </a:endParaRPr>
          </a:p>
        </p:txBody>
      </p:sp>
      <p:sp>
        <p:nvSpPr>
          <p:cNvPr id="968" name="Google Shape;968;p141"/>
          <p:cNvSpPr/>
          <p:nvPr/>
        </p:nvSpPr>
        <p:spPr>
          <a:xfrm>
            <a:off x="3664168" y="5270710"/>
            <a:ext cx="540000" cy="493800"/>
          </a:xfrm>
          <a:prstGeom prst="rect">
            <a:avLst/>
          </a:prstGeom>
          <a:solidFill>
            <a:schemeClr val="dk2"/>
          </a:solidFill>
          <a:ln>
            <a:noFill/>
          </a:ln>
        </p:spPr>
        <p:txBody>
          <a:bodyPr spcFirstLastPara="1" wrap="square" lIns="180000" tIns="72000" rIns="180000" bIns="72000" anchor="ctr" anchorCtr="0">
            <a:noAutofit/>
          </a:bodyPr>
          <a:lstStyle/>
          <a:p>
            <a:pPr marL="0" marR="0" lvl="0" indent="0" algn="ctr" rtl="0">
              <a:spcBef>
                <a:spcPts val="0"/>
              </a:spcBef>
              <a:spcAft>
                <a:spcPts val="0"/>
              </a:spcAft>
              <a:buNone/>
            </a:pPr>
            <a:r>
              <a:rPr lang="de-DE" sz="2400">
                <a:solidFill>
                  <a:srgbClr val="FFFFFF"/>
                </a:solidFill>
              </a:rPr>
              <a:t>7</a:t>
            </a:r>
            <a:endParaRPr sz="2400">
              <a:solidFill>
                <a:srgbClr val="FFFFFF"/>
              </a:solidFill>
            </a:endParaRPr>
          </a:p>
        </p:txBody>
      </p:sp>
      <p:sp>
        <p:nvSpPr>
          <p:cNvPr id="969" name="Google Shape;969;p141"/>
          <p:cNvSpPr/>
          <p:nvPr/>
        </p:nvSpPr>
        <p:spPr>
          <a:xfrm>
            <a:off x="3664168" y="5877260"/>
            <a:ext cx="540000" cy="493800"/>
          </a:xfrm>
          <a:prstGeom prst="rect">
            <a:avLst/>
          </a:prstGeom>
          <a:solidFill>
            <a:schemeClr val="dk2"/>
          </a:solidFill>
          <a:ln>
            <a:noFill/>
          </a:ln>
        </p:spPr>
        <p:txBody>
          <a:bodyPr spcFirstLastPara="1" wrap="square" lIns="180000" tIns="72000" rIns="180000" bIns="72000" anchor="ctr" anchorCtr="0">
            <a:noAutofit/>
          </a:bodyPr>
          <a:lstStyle/>
          <a:p>
            <a:pPr marL="0" marR="0" lvl="0" indent="0" algn="ctr" rtl="0">
              <a:spcBef>
                <a:spcPts val="0"/>
              </a:spcBef>
              <a:spcAft>
                <a:spcPts val="0"/>
              </a:spcAft>
              <a:buNone/>
            </a:pPr>
            <a:r>
              <a:rPr lang="de-DE" sz="2400">
                <a:solidFill>
                  <a:srgbClr val="FFFFFF"/>
                </a:solidFill>
              </a:rPr>
              <a:t>8</a:t>
            </a:r>
            <a:endParaRPr sz="2400">
              <a:solidFill>
                <a:srgbClr val="FFFFFF"/>
              </a:solidFill>
            </a:endParaRPr>
          </a:p>
        </p:txBody>
      </p:sp>
      <p:pic>
        <p:nvPicPr>
          <p:cNvPr id="970" name="Google Shape;970;p141"/>
          <p:cNvPicPr preferRelativeResize="0"/>
          <p:nvPr/>
        </p:nvPicPr>
        <p:blipFill>
          <a:blip r:embed="rId3">
            <a:alphaModFix/>
          </a:blip>
          <a:stretch>
            <a:fillRect/>
          </a:stretch>
        </p:blipFill>
        <p:spPr>
          <a:xfrm>
            <a:off x="1414150" y="3421475"/>
            <a:ext cx="1173150" cy="1173150"/>
          </a:xfrm>
          <a:prstGeom prst="rect">
            <a:avLst/>
          </a:prstGeom>
          <a:noFill/>
          <a:ln>
            <a:noFill/>
          </a:ln>
        </p:spPr>
      </p:pic>
      <p:sp>
        <p:nvSpPr>
          <p:cNvPr id="971" name="Google Shape;971;p141"/>
          <p:cNvSpPr/>
          <p:nvPr/>
        </p:nvSpPr>
        <p:spPr>
          <a:xfrm>
            <a:off x="4639325" y="2868115"/>
            <a:ext cx="6622500" cy="490800"/>
          </a:xfrm>
          <a:prstGeom prst="rect">
            <a:avLst/>
          </a:prstGeom>
          <a:solidFill>
            <a:schemeClr val="lt1"/>
          </a:solidFill>
          <a:ln>
            <a:noFill/>
          </a:ln>
        </p:spPr>
        <p:txBody>
          <a:bodyPr spcFirstLastPara="1" wrap="square" lIns="180000" tIns="72000" rIns="180000" bIns="72000" anchor="ctr" anchorCtr="0">
            <a:noAutofit/>
          </a:bodyPr>
          <a:lstStyle/>
          <a:p>
            <a:pPr marL="0" marR="0" lvl="0" indent="0" algn="l" rtl="0">
              <a:spcBef>
                <a:spcPts val="0"/>
              </a:spcBef>
              <a:spcAft>
                <a:spcPts val="0"/>
              </a:spcAft>
              <a:buNone/>
            </a:pPr>
            <a:r>
              <a:rPr lang="de-DE" sz="2000">
                <a:solidFill>
                  <a:schemeClr val="dk1"/>
                </a:solidFill>
              </a:rPr>
              <a:t>UX Challenge					30. Mai 2020</a:t>
            </a:r>
            <a:endParaRPr sz="2000">
              <a:solidFill>
                <a:schemeClr val="dk1"/>
              </a:solidFill>
              <a:latin typeface="Arial"/>
              <a:ea typeface="Arial"/>
              <a:cs typeface="Arial"/>
              <a:sym typeface="Arial"/>
            </a:endParaRPr>
          </a:p>
        </p:txBody>
      </p:sp>
      <p:sp>
        <p:nvSpPr>
          <p:cNvPr id="972" name="Google Shape;972;p141"/>
          <p:cNvSpPr/>
          <p:nvPr/>
        </p:nvSpPr>
        <p:spPr>
          <a:xfrm>
            <a:off x="4639325" y="3452504"/>
            <a:ext cx="6622500" cy="490800"/>
          </a:xfrm>
          <a:prstGeom prst="rect">
            <a:avLst/>
          </a:prstGeom>
          <a:solidFill>
            <a:schemeClr val="lt1"/>
          </a:solidFill>
          <a:ln>
            <a:noFill/>
          </a:ln>
        </p:spPr>
        <p:txBody>
          <a:bodyPr spcFirstLastPara="1" wrap="square" lIns="180000" tIns="72000" rIns="180000" bIns="72000" anchor="ctr" anchorCtr="0">
            <a:noAutofit/>
          </a:bodyPr>
          <a:lstStyle/>
          <a:p>
            <a:pPr marL="0" marR="0" lvl="0" indent="0" algn="l" rtl="0">
              <a:spcBef>
                <a:spcPts val="0"/>
              </a:spcBef>
              <a:spcAft>
                <a:spcPts val="0"/>
              </a:spcAft>
              <a:buNone/>
            </a:pPr>
            <a:r>
              <a:rPr lang="de-DE" sz="2000">
                <a:solidFill>
                  <a:schemeClr val="dk1"/>
                </a:solidFill>
              </a:rPr>
              <a:t>Summer School					5.-7. August 2020</a:t>
            </a:r>
            <a:endParaRPr sz="2000">
              <a:solidFill>
                <a:schemeClr val="dk1"/>
              </a:solidFill>
              <a:latin typeface="Arial"/>
              <a:ea typeface="Arial"/>
              <a:cs typeface="Arial"/>
              <a:sym typeface="Arial"/>
            </a:endParaRPr>
          </a:p>
        </p:txBody>
      </p:sp>
      <p:sp>
        <p:nvSpPr>
          <p:cNvPr id="973" name="Google Shape;973;p141"/>
          <p:cNvSpPr/>
          <p:nvPr/>
        </p:nvSpPr>
        <p:spPr>
          <a:xfrm>
            <a:off x="4639325" y="4103829"/>
            <a:ext cx="6622500" cy="490800"/>
          </a:xfrm>
          <a:prstGeom prst="rect">
            <a:avLst/>
          </a:prstGeom>
          <a:solidFill>
            <a:schemeClr val="lt1"/>
          </a:solidFill>
          <a:ln>
            <a:noFill/>
          </a:ln>
        </p:spPr>
        <p:txBody>
          <a:bodyPr spcFirstLastPara="1" wrap="square" lIns="180000" tIns="72000" rIns="180000" bIns="72000" anchor="ctr" anchorCtr="0">
            <a:noAutofit/>
          </a:bodyPr>
          <a:lstStyle/>
          <a:p>
            <a:pPr marL="0" marR="0" lvl="0" indent="0" algn="l" rtl="0">
              <a:spcBef>
                <a:spcPts val="0"/>
              </a:spcBef>
              <a:spcAft>
                <a:spcPts val="0"/>
              </a:spcAft>
              <a:buNone/>
            </a:pPr>
            <a:r>
              <a:rPr lang="de-DE" sz="2000">
                <a:solidFill>
                  <a:schemeClr val="dk1"/>
                </a:solidFill>
              </a:rPr>
              <a:t>Mensch &amp; Computer 2020		6.-9. September 2020</a:t>
            </a:r>
            <a:endParaRPr sz="2000">
              <a:solidFill>
                <a:schemeClr val="dk1"/>
              </a:solidFill>
              <a:latin typeface="Arial"/>
              <a:ea typeface="Arial"/>
              <a:cs typeface="Arial"/>
              <a:sym typeface="Arial"/>
            </a:endParaRPr>
          </a:p>
        </p:txBody>
      </p:sp>
      <p:sp>
        <p:nvSpPr>
          <p:cNvPr id="974" name="Google Shape;974;p141"/>
          <p:cNvSpPr txBox="1"/>
          <p:nvPr/>
        </p:nvSpPr>
        <p:spPr>
          <a:xfrm>
            <a:off x="4639325" y="2250275"/>
            <a:ext cx="6622500" cy="490800"/>
          </a:xfrm>
          <a:prstGeom prst="rect">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r>
              <a:rPr lang="de-DE" sz="2000">
                <a:solidFill>
                  <a:schemeClr val="dk1"/>
                </a:solidFill>
              </a:rPr>
              <a:t> Winter School                              4.-6. März 2020</a:t>
            </a:r>
            <a:endParaRPr sz="2000">
              <a:solidFill>
                <a:schemeClr val="dk1"/>
              </a:solidFill>
            </a:endParaRPr>
          </a:p>
        </p:txBody>
      </p:sp>
      <p:sp>
        <p:nvSpPr>
          <p:cNvPr id="975" name="Google Shape;975;p141"/>
          <p:cNvSpPr txBox="1"/>
          <p:nvPr/>
        </p:nvSpPr>
        <p:spPr>
          <a:xfrm>
            <a:off x="4639325" y="4720175"/>
            <a:ext cx="6622500" cy="415200"/>
          </a:xfrm>
          <a:prstGeom prst="rect">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r>
              <a:rPr lang="de-DE" sz="2000">
                <a:solidFill>
                  <a:schemeClr val="dk1"/>
                </a:solidFill>
              </a:rPr>
              <a:t> World Usability Day				 12. November 2020</a:t>
            </a:r>
            <a:endParaRPr sz="2000">
              <a:solidFill>
                <a:schemeClr val="dk1"/>
              </a:solidFill>
            </a:endParaRPr>
          </a:p>
        </p:txBody>
      </p:sp>
      <p:sp>
        <p:nvSpPr>
          <p:cNvPr id="976" name="Google Shape;976;p141"/>
          <p:cNvSpPr txBox="1"/>
          <p:nvPr/>
        </p:nvSpPr>
        <p:spPr>
          <a:xfrm>
            <a:off x="4639325" y="5270700"/>
            <a:ext cx="6622500" cy="493800"/>
          </a:xfrm>
          <a:prstGeom prst="rect">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r>
              <a:rPr lang="de-DE" sz="2000">
                <a:solidFill>
                  <a:schemeClr val="dk1"/>
                </a:solidFill>
              </a:rPr>
              <a:t> Strategieworkshop Teil 2		 Termin noch offen</a:t>
            </a:r>
            <a:endParaRPr sz="2000">
              <a:solidFill>
                <a:schemeClr val="dk1"/>
              </a:solidFill>
            </a:endParaRPr>
          </a:p>
        </p:txBody>
      </p:sp>
      <p:sp>
        <p:nvSpPr>
          <p:cNvPr id="977" name="Google Shape;977;p141"/>
          <p:cNvSpPr txBox="1"/>
          <p:nvPr/>
        </p:nvSpPr>
        <p:spPr>
          <a:xfrm>
            <a:off x="4639325" y="5877250"/>
            <a:ext cx="6622500" cy="490800"/>
          </a:xfrm>
          <a:prstGeom prst="rect">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r>
              <a:rPr lang="de-DE" sz="2000">
                <a:solidFill>
                  <a:schemeClr val="dk1"/>
                </a:solidFill>
              </a:rPr>
              <a:t> Webinare/Panel Diskussionen	 monatlich</a:t>
            </a:r>
            <a:endParaRPr sz="2000">
              <a:solidFill>
                <a:schemeClr val="dk1"/>
              </a:solidFill>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981"/>
        <p:cNvGrpSpPr/>
        <p:nvPr/>
      </p:nvGrpSpPr>
      <p:grpSpPr>
        <a:xfrm>
          <a:off x="0" y="0"/>
          <a:ext cx="0" cy="0"/>
          <a:chOff x="0" y="0"/>
          <a:chExt cx="0" cy="0"/>
        </a:xfrm>
      </p:grpSpPr>
      <p:sp>
        <p:nvSpPr>
          <p:cNvPr id="982" name="Google Shape;982;p142"/>
          <p:cNvSpPr txBox="1">
            <a:spLocks noGrp="1"/>
          </p:cNvSpPr>
          <p:nvPr>
            <p:ph type="body" idx="1"/>
          </p:nvPr>
        </p:nvSpPr>
        <p:spPr>
          <a:xfrm>
            <a:off x="608345" y="846465"/>
            <a:ext cx="8280300" cy="360300"/>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chemeClr val="dk1"/>
              </a:buClr>
              <a:buSzPts val="1100"/>
              <a:buNone/>
            </a:pPr>
            <a:r>
              <a:rPr lang="de-DE"/>
              <a:t>gUPA Webinare</a:t>
            </a:r>
            <a:endParaRPr/>
          </a:p>
        </p:txBody>
      </p:sp>
      <p:sp>
        <p:nvSpPr>
          <p:cNvPr id="983" name="Google Shape;983;p142"/>
          <p:cNvSpPr txBox="1">
            <a:spLocks noGrp="1"/>
          </p:cNvSpPr>
          <p:nvPr>
            <p:ph type="body" idx="2"/>
          </p:nvPr>
        </p:nvSpPr>
        <p:spPr>
          <a:xfrm>
            <a:off x="608355" y="1632850"/>
            <a:ext cx="8696400" cy="4739700"/>
          </a:xfrm>
          <a:prstGeom prst="rect">
            <a:avLst/>
          </a:prstGeom>
          <a:noFill/>
          <a:ln>
            <a:noFill/>
          </a:ln>
        </p:spPr>
        <p:txBody>
          <a:bodyPr spcFirstLastPara="1" wrap="square" lIns="90000" tIns="46800" rIns="90000" bIns="46800" anchor="t" anchorCtr="0">
            <a:noAutofit/>
          </a:bodyPr>
          <a:lstStyle/>
          <a:p>
            <a:pPr marL="228600" marR="0" lvl="0" indent="-228600" algn="l" rtl="0">
              <a:lnSpc>
                <a:spcPct val="115000"/>
              </a:lnSpc>
              <a:spcBef>
                <a:spcPts val="1000"/>
              </a:spcBef>
              <a:spcAft>
                <a:spcPts val="0"/>
              </a:spcAft>
              <a:buSzPts val="1800"/>
              <a:buChar char="•"/>
            </a:pPr>
            <a:r>
              <a:rPr lang="de-DE"/>
              <a:t>Mitglieder kostenfrei </a:t>
            </a:r>
            <a:endParaRPr/>
          </a:p>
          <a:p>
            <a:pPr marL="228600" marR="0" lvl="0" indent="-228600" algn="l" rtl="0">
              <a:lnSpc>
                <a:spcPct val="115000"/>
              </a:lnSpc>
              <a:spcBef>
                <a:spcPts val="1000"/>
              </a:spcBef>
              <a:spcAft>
                <a:spcPts val="0"/>
              </a:spcAft>
              <a:buSzPts val="1800"/>
              <a:buChar char="•"/>
            </a:pPr>
            <a:r>
              <a:rPr lang="de-DE"/>
              <a:t>Als Aufnahme im Mitgliederbereich </a:t>
            </a:r>
            <a:endParaRPr/>
          </a:p>
          <a:p>
            <a:pPr marL="228600" marR="0" lvl="0" indent="-228600" algn="l" rtl="0">
              <a:lnSpc>
                <a:spcPct val="115000"/>
              </a:lnSpc>
              <a:spcBef>
                <a:spcPts val="1000"/>
              </a:spcBef>
              <a:spcAft>
                <a:spcPts val="0"/>
              </a:spcAft>
              <a:buSzPts val="1800"/>
              <a:buChar char="•"/>
            </a:pPr>
            <a:r>
              <a:rPr lang="de-DE"/>
              <a:t>Bessere Stabilität seit Umstieg auf zoom.us</a:t>
            </a:r>
            <a:endParaRPr/>
          </a:p>
          <a:p>
            <a:pPr marL="228600" marR="0" lvl="0" indent="-228600" algn="l" rtl="0">
              <a:lnSpc>
                <a:spcPct val="115000"/>
              </a:lnSpc>
              <a:spcBef>
                <a:spcPts val="1000"/>
              </a:spcBef>
              <a:spcAft>
                <a:spcPts val="0"/>
              </a:spcAft>
              <a:buSzPts val="1800"/>
              <a:buChar char="•"/>
            </a:pPr>
            <a:r>
              <a:rPr lang="de-DE"/>
              <a:t>Podcasts vorweg auf etablierten Plattformen</a:t>
            </a:r>
            <a:endParaRPr/>
          </a:p>
          <a:p>
            <a:pPr marL="228600" marR="0" lvl="0" indent="0" algn="l" rtl="0">
              <a:lnSpc>
                <a:spcPct val="115000"/>
              </a:lnSpc>
              <a:spcBef>
                <a:spcPts val="1000"/>
              </a:spcBef>
              <a:spcAft>
                <a:spcPts val="0"/>
              </a:spcAft>
              <a:buNone/>
            </a:pPr>
            <a:endParaRPr/>
          </a:p>
          <a:p>
            <a:pPr marL="228600" marR="0" lvl="0" indent="-228600" algn="l" rtl="0">
              <a:lnSpc>
                <a:spcPct val="115000"/>
              </a:lnSpc>
              <a:spcBef>
                <a:spcPts val="1000"/>
              </a:spcBef>
              <a:spcAft>
                <a:spcPts val="0"/>
              </a:spcAft>
              <a:buSzPts val="1800"/>
              <a:buChar char="•"/>
            </a:pPr>
            <a:r>
              <a:rPr lang="de-DE"/>
              <a:t>Nächstes Webinar</a:t>
            </a:r>
            <a:endParaRPr/>
          </a:p>
          <a:p>
            <a:pPr marL="685800" marR="0" lvl="1" indent="-228600" algn="l" rtl="0">
              <a:lnSpc>
                <a:spcPct val="115000"/>
              </a:lnSpc>
              <a:spcBef>
                <a:spcPts val="1000"/>
              </a:spcBef>
              <a:spcAft>
                <a:spcPts val="0"/>
              </a:spcAft>
              <a:buClr>
                <a:schemeClr val="accent3"/>
              </a:buClr>
              <a:buSzPts val="1800"/>
              <a:buChar char="•"/>
            </a:pPr>
            <a:r>
              <a:rPr lang="de-DE" sz="1800" b="1">
                <a:solidFill>
                  <a:schemeClr val="accent3"/>
                </a:solidFill>
                <a:latin typeface="Arial"/>
                <a:ea typeface="Arial"/>
                <a:cs typeface="Arial"/>
                <a:sym typeface="Arial"/>
              </a:rPr>
              <a:t>Andreas Bleiker: “Natural Language Conversation als UI - ein Traum?” am 30. März um 17 Uhr</a:t>
            </a:r>
            <a:endParaRPr sz="1800" b="1">
              <a:solidFill>
                <a:schemeClr val="accent3"/>
              </a:solidFill>
              <a:latin typeface="Arial"/>
              <a:ea typeface="Arial"/>
              <a:cs typeface="Arial"/>
              <a:sym typeface="Arial"/>
            </a:endParaRPr>
          </a:p>
        </p:txBody>
      </p:sp>
      <p:grpSp>
        <p:nvGrpSpPr>
          <p:cNvPr id="984" name="Google Shape;984;p142"/>
          <p:cNvGrpSpPr/>
          <p:nvPr/>
        </p:nvGrpSpPr>
        <p:grpSpPr>
          <a:xfrm>
            <a:off x="9304750" y="1632850"/>
            <a:ext cx="2191500" cy="3127500"/>
            <a:chOff x="6761875" y="321850"/>
            <a:chExt cx="2191500" cy="3127500"/>
          </a:xfrm>
        </p:grpSpPr>
        <p:sp>
          <p:nvSpPr>
            <p:cNvPr id="985" name="Google Shape;985;p142"/>
            <p:cNvSpPr txBox="1"/>
            <p:nvPr/>
          </p:nvSpPr>
          <p:spPr>
            <a:xfrm>
              <a:off x="6761875" y="2513350"/>
              <a:ext cx="2191500" cy="936000"/>
            </a:xfrm>
            <a:prstGeom prst="rect">
              <a:avLst/>
            </a:prstGeom>
            <a:noFill/>
            <a:ln>
              <a:noFill/>
            </a:ln>
          </p:spPr>
          <p:txBody>
            <a:bodyPr spcFirstLastPara="1" wrap="square" lIns="91425" tIns="91425" rIns="91425" bIns="91425" anchor="t" anchorCtr="0">
              <a:noAutofit/>
            </a:bodyPr>
            <a:lstStyle/>
            <a:p>
              <a:pPr marL="0" lvl="0" indent="0" algn="l" rtl="0">
                <a:lnSpc>
                  <a:spcPct val="90000"/>
                </a:lnSpc>
                <a:spcBef>
                  <a:spcPts val="1000"/>
                </a:spcBef>
                <a:spcAft>
                  <a:spcPts val="0"/>
                </a:spcAft>
                <a:buNone/>
              </a:pPr>
              <a:r>
                <a:rPr lang="de-DE" sz="1800">
                  <a:solidFill>
                    <a:schemeClr val="dk1"/>
                  </a:solidFill>
                </a:rPr>
                <a:t>Referent</a:t>
              </a:r>
              <a:endParaRPr sz="1800">
                <a:solidFill>
                  <a:schemeClr val="dk1"/>
                </a:solidFill>
              </a:endParaRPr>
            </a:p>
            <a:p>
              <a:pPr marL="0" lvl="0" indent="0" algn="l" rtl="0">
                <a:lnSpc>
                  <a:spcPct val="90000"/>
                </a:lnSpc>
                <a:spcBef>
                  <a:spcPts val="1000"/>
                </a:spcBef>
                <a:spcAft>
                  <a:spcPts val="0"/>
                </a:spcAft>
                <a:buNone/>
              </a:pPr>
              <a:r>
                <a:rPr lang="de-DE" sz="1800">
                  <a:solidFill>
                    <a:schemeClr val="dk1"/>
                  </a:solidFill>
                </a:rPr>
                <a:t>Matthias Schroeder</a:t>
              </a:r>
              <a:endParaRPr sz="1800">
                <a:solidFill>
                  <a:schemeClr val="dk1"/>
                </a:solidFill>
              </a:endParaRPr>
            </a:p>
          </p:txBody>
        </p:sp>
        <p:pic>
          <p:nvPicPr>
            <p:cNvPr id="986" name="Google Shape;986;p142"/>
            <p:cNvPicPr preferRelativeResize="0"/>
            <p:nvPr/>
          </p:nvPicPr>
          <p:blipFill>
            <a:blip r:embed="rId3">
              <a:alphaModFix/>
            </a:blip>
            <a:stretch>
              <a:fillRect/>
            </a:stretch>
          </p:blipFill>
          <p:spPr>
            <a:xfrm>
              <a:off x="6761875" y="321850"/>
              <a:ext cx="2191500" cy="2191500"/>
            </a:xfrm>
            <a:prstGeom prst="rect">
              <a:avLst/>
            </a:prstGeom>
            <a:noFill/>
            <a:ln>
              <a:noFill/>
            </a:ln>
          </p:spPr>
        </p:pic>
      </p:grpSp>
      <p:sp>
        <p:nvSpPr>
          <p:cNvPr id="987" name="Google Shape;987;p142"/>
          <p:cNvSpPr txBox="1">
            <a:spLocks noGrp="1"/>
          </p:cNvSpPr>
          <p:nvPr>
            <p:ph type="body" idx="3"/>
          </p:nvPr>
        </p:nvSpPr>
        <p:spPr>
          <a:xfrm>
            <a:off x="608342" y="5678831"/>
            <a:ext cx="10960200" cy="465000"/>
          </a:xfrm>
          <a:prstGeom prst="rect">
            <a:avLst/>
          </a:prstGeom>
          <a:solidFill>
            <a:schemeClr val="dk2"/>
          </a:solidFill>
          <a:ln>
            <a:noFill/>
          </a:ln>
        </p:spPr>
        <p:txBody>
          <a:bodyPr spcFirstLastPara="1" wrap="square" lIns="0" tIns="0" rIns="0" bIns="0" anchor="ctr" anchorCtr="0">
            <a:noAutofit/>
          </a:bodyPr>
          <a:lstStyle/>
          <a:p>
            <a:pPr marL="0" lvl="0" indent="0" algn="ctr" rtl="0">
              <a:lnSpc>
                <a:spcPct val="90000"/>
              </a:lnSpc>
              <a:spcBef>
                <a:spcPts val="0"/>
              </a:spcBef>
              <a:spcAft>
                <a:spcPts val="0"/>
              </a:spcAft>
              <a:buClr>
                <a:schemeClr val="lt1"/>
              </a:buClr>
              <a:buSzPts val="2400"/>
              <a:buNone/>
            </a:pPr>
            <a:r>
              <a:rPr lang="de-DE">
                <a:solidFill>
                  <a:srgbClr val="FFFFFF"/>
                </a:solidFill>
              </a:rPr>
              <a:t>Habt ihr ein spannendes Thema, welche ihr als Experte anderen vermitteln könnt? Meldet euch!</a:t>
            </a:r>
            <a:endParaRPr>
              <a:solidFill>
                <a:srgbClr val="FFFFFF"/>
              </a:solidFill>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991"/>
        <p:cNvGrpSpPr/>
        <p:nvPr/>
      </p:nvGrpSpPr>
      <p:grpSpPr>
        <a:xfrm>
          <a:off x="0" y="0"/>
          <a:ext cx="0" cy="0"/>
          <a:chOff x="0" y="0"/>
          <a:chExt cx="0" cy="0"/>
        </a:xfrm>
      </p:grpSpPr>
      <p:sp>
        <p:nvSpPr>
          <p:cNvPr id="992" name="Google Shape;992;p143"/>
          <p:cNvSpPr/>
          <p:nvPr/>
        </p:nvSpPr>
        <p:spPr>
          <a:xfrm>
            <a:off x="608343" y="1632858"/>
            <a:ext cx="2494500" cy="4739700"/>
          </a:xfrm>
          <a:prstGeom prst="rect">
            <a:avLst/>
          </a:prstGeom>
          <a:solidFill>
            <a:srgbClr val="F2F2F2"/>
          </a:solidFill>
          <a:ln>
            <a:noFill/>
          </a:ln>
        </p:spPr>
        <p:txBody>
          <a:bodyPr spcFirstLastPara="1" wrap="square" lIns="360000" tIns="576000" rIns="360000" bIns="71975" anchor="t"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sp>
        <p:nvSpPr>
          <p:cNvPr id="993" name="Google Shape;993;p143"/>
          <p:cNvSpPr/>
          <p:nvPr/>
        </p:nvSpPr>
        <p:spPr>
          <a:xfrm rot="-5400000">
            <a:off x="514811" y="3262373"/>
            <a:ext cx="4044900" cy="1491300"/>
          </a:xfrm>
          <a:prstGeom prst="triangle">
            <a:avLst>
              <a:gd name="adj" fmla="val 50000"/>
            </a:avLst>
          </a:prstGeom>
          <a:solidFill>
            <a:srgbClr val="D8D8D8"/>
          </a:solidFill>
          <a:ln>
            <a:noFill/>
          </a:ln>
        </p:spPr>
        <p:txBody>
          <a:bodyPr spcFirstLastPara="1" wrap="square" lIns="91425" tIns="45700" rIns="91425" bIns="45700" anchor="ctr" anchorCtr="0">
            <a:noAutofit/>
          </a:bodyPr>
          <a:lstStyle/>
          <a:p>
            <a:pPr marL="268287" marR="0" lvl="0" indent="-153987" algn="l" rtl="0">
              <a:spcBef>
                <a:spcPts val="0"/>
              </a:spcBef>
              <a:spcAft>
                <a:spcPts val="0"/>
              </a:spcAft>
              <a:buClr>
                <a:schemeClr val="dk1"/>
              </a:buClr>
              <a:buSzPts val="1800"/>
              <a:buFont typeface="Noto Sans Symbols"/>
              <a:buNone/>
            </a:pPr>
            <a:endParaRPr sz="1800">
              <a:solidFill>
                <a:schemeClr val="lt1"/>
              </a:solidFill>
              <a:latin typeface="Calibri"/>
              <a:ea typeface="Calibri"/>
              <a:cs typeface="Calibri"/>
              <a:sym typeface="Calibri"/>
            </a:endParaRPr>
          </a:p>
        </p:txBody>
      </p:sp>
      <p:sp>
        <p:nvSpPr>
          <p:cNvPr id="994" name="Google Shape;994;p143"/>
          <p:cNvSpPr/>
          <p:nvPr/>
        </p:nvSpPr>
        <p:spPr>
          <a:xfrm>
            <a:off x="943794" y="2951101"/>
            <a:ext cx="2113800" cy="2113800"/>
          </a:xfrm>
          <a:prstGeom prst="ellipse">
            <a:avLst/>
          </a:prstGeom>
          <a:solidFill>
            <a:schemeClr val="lt2"/>
          </a:solidFill>
          <a:ln>
            <a:noFill/>
          </a:ln>
        </p:spPr>
        <p:txBody>
          <a:bodyPr spcFirstLastPara="1" wrap="square" lIns="91425" tIns="0" rIns="91425" bIns="251975" anchor="ctr" anchorCtr="0">
            <a:noAutofit/>
          </a:bodyPr>
          <a:lstStyle/>
          <a:p>
            <a:pPr marL="6350" marR="0" lvl="0" indent="-6350" algn="ctr" rtl="0">
              <a:spcBef>
                <a:spcPts val="0"/>
              </a:spcBef>
              <a:spcAft>
                <a:spcPts val="0"/>
              </a:spcAft>
              <a:buNone/>
            </a:pPr>
            <a:endParaRPr sz="2800" b="1">
              <a:solidFill>
                <a:schemeClr val="lt1"/>
              </a:solidFill>
              <a:latin typeface="Calibri"/>
              <a:ea typeface="Calibri"/>
              <a:cs typeface="Calibri"/>
              <a:sym typeface="Calibri"/>
            </a:endParaRPr>
          </a:p>
        </p:txBody>
      </p:sp>
      <p:sp>
        <p:nvSpPr>
          <p:cNvPr id="995" name="Google Shape;995;p143"/>
          <p:cNvSpPr txBox="1">
            <a:spLocks noGrp="1"/>
          </p:cNvSpPr>
          <p:nvPr>
            <p:ph type="body" idx="1"/>
          </p:nvPr>
        </p:nvSpPr>
        <p:spPr>
          <a:xfrm>
            <a:off x="608345" y="846465"/>
            <a:ext cx="8280300" cy="360300"/>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chemeClr val="dk1"/>
              </a:buClr>
              <a:buSzPts val="2600"/>
              <a:buNone/>
            </a:pPr>
            <a:r>
              <a:rPr lang="de-DE"/>
              <a:t>gUPA Webinare 2019/2020 seit der MuC</a:t>
            </a:r>
            <a:endParaRPr/>
          </a:p>
        </p:txBody>
      </p:sp>
      <p:sp>
        <p:nvSpPr>
          <p:cNvPr id="996" name="Google Shape;996;p143"/>
          <p:cNvSpPr/>
          <p:nvPr/>
        </p:nvSpPr>
        <p:spPr>
          <a:xfrm>
            <a:off x="6753400" y="1639525"/>
            <a:ext cx="4805100" cy="493800"/>
          </a:xfrm>
          <a:prstGeom prst="rect">
            <a:avLst/>
          </a:prstGeom>
          <a:solidFill>
            <a:srgbClr val="F2F2F2"/>
          </a:solidFill>
          <a:ln>
            <a:noFill/>
          </a:ln>
        </p:spPr>
        <p:txBody>
          <a:bodyPr spcFirstLastPara="1" wrap="square" lIns="720000" tIns="72000" rIns="180000" bIns="72000" anchor="ctr" anchorCtr="0">
            <a:noAutofit/>
          </a:bodyPr>
          <a:lstStyle/>
          <a:p>
            <a:pPr marL="0" marR="0" lvl="0" indent="0" algn="l" rtl="0">
              <a:spcBef>
                <a:spcPts val="0"/>
              </a:spcBef>
              <a:spcAft>
                <a:spcPts val="0"/>
              </a:spcAft>
              <a:buNone/>
            </a:pPr>
            <a:r>
              <a:rPr lang="de-DE" sz="1600">
                <a:solidFill>
                  <a:schemeClr val="dk1"/>
                </a:solidFill>
              </a:rPr>
              <a:t>UX Integration ins Unternehmen: Expectation meets reality</a:t>
            </a:r>
            <a:endParaRPr sz="1600">
              <a:solidFill>
                <a:schemeClr val="dk1"/>
              </a:solidFill>
              <a:latin typeface="Arial"/>
              <a:ea typeface="Arial"/>
              <a:cs typeface="Arial"/>
              <a:sym typeface="Arial"/>
            </a:endParaRPr>
          </a:p>
        </p:txBody>
      </p:sp>
      <p:sp>
        <p:nvSpPr>
          <p:cNvPr id="997" name="Google Shape;997;p143"/>
          <p:cNvSpPr/>
          <p:nvPr/>
        </p:nvSpPr>
        <p:spPr>
          <a:xfrm>
            <a:off x="6753400" y="2850754"/>
            <a:ext cx="4805100" cy="493800"/>
          </a:xfrm>
          <a:prstGeom prst="rect">
            <a:avLst/>
          </a:prstGeom>
          <a:solidFill>
            <a:srgbClr val="F2F2F2"/>
          </a:solidFill>
          <a:ln>
            <a:noFill/>
          </a:ln>
        </p:spPr>
        <p:txBody>
          <a:bodyPr spcFirstLastPara="1" wrap="square" lIns="720000" tIns="72000" rIns="180000" bIns="72000" anchor="ctr" anchorCtr="0">
            <a:noAutofit/>
          </a:bodyPr>
          <a:lstStyle/>
          <a:p>
            <a:pPr marL="0" marR="0" lvl="0" indent="0" algn="l" rtl="0">
              <a:spcBef>
                <a:spcPts val="0"/>
              </a:spcBef>
              <a:spcAft>
                <a:spcPts val="0"/>
              </a:spcAft>
              <a:buNone/>
            </a:pPr>
            <a:r>
              <a:rPr lang="de-DE" sz="1600">
                <a:solidFill>
                  <a:schemeClr val="dk1"/>
                </a:solidFill>
              </a:rPr>
              <a:t>Neues aus der Normung im Fachgebiet Usability / UX</a:t>
            </a:r>
            <a:endParaRPr sz="1600">
              <a:solidFill>
                <a:schemeClr val="dk1"/>
              </a:solidFill>
              <a:latin typeface="Arial"/>
              <a:ea typeface="Arial"/>
              <a:cs typeface="Arial"/>
              <a:sym typeface="Arial"/>
            </a:endParaRPr>
          </a:p>
        </p:txBody>
      </p:sp>
      <p:sp>
        <p:nvSpPr>
          <p:cNvPr id="998" name="Google Shape;998;p143"/>
          <p:cNvSpPr/>
          <p:nvPr/>
        </p:nvSpPr>
        <p:spPr>
          <a:xfrm>
            <a:off x="6753400" y="4061983"/>
            <a:ext cx="4805100" cy="493800"/>
          </a:xfrm>
          <a:prstGeom prst="rect">
            <a:avLst/>
          </a:prstGeom>
          <a:solidFill>
            <a:srgbClr val="F2F2F2"/>
          </a:solidFill>
          <a:ln>
            <a:noFill/>
          </a:ln>
        </p:spPr>
        <p:txBody>
          <a:bodyPr spcFirstLastPara="1" wrap="square" lIns="720000" tIns="72000" rIns="180000" bIns="72000" anchor="ctr" anchorCtr="0">
            <a:noAutofit/>
          </a:bodyPr>
          <a:lstStyle/>
          <a:p>
            <a:pPr marL="0" marR="0" lvl="0" indent="0" algn="l" rtl="0">
              <a:spcBef>
                <a:spcPts val="0"/>
              </a:spcBef>
              <a:spcAft>
                <a:spcPts val="0"/>
              </a:spcAft>
              <a:buNone/>
            </a:pPr>
            <a:r>
              <a:rPr lang="de-DE" sz="1600">
                <a:solidFill>
                  <a:schemeClr val="dk1"/>
                </a:solidFill>
              </a:rPr>
              <a:t>Jobsuche und Bewerbung für UX Rollen</a:t>
            </a:r>
            <a:endParaRPr sz="1600">
              <a:solidFill>
                <a:schemeClr val="dk1"/>
              </a:solidFill>
              <a:latin typeface="Arial"/>
              <a:ea typeface="Arial"/>
              <a:cs typeface="Arial"/>
              <a:sym typeface="Arial"/>
            </a:endParaRPr>
          </a:p>
        </p:txBody>
      </p:sp>
      <p:sp>
        <p:nvSpPr>
          <p:cNvPr id="999" name="Google Shape;999;p143"/>
          <p:cNvSpPr/>
          <p:nvPr/>
        </p:nvSpPr>
        <p:spPr>
          <a:xfrm>
            <a:off x="3861000" y="5534875"/>
            <a:ext cx="7697400" cy="493800"/>
          </a:xfrm>
          <a:prstGeom prst="rect">
            <a:avLst/>
          </a:prstGeom>
          <a:solidFill>
            <a:srgbClr val="F2F2F2"/>
          </a:solidFill>
          <a:ln>
            <a:noFill/>
          </a:ln>
        </p:spPr>
        <p:txBody>
          <a:bodyPr spcFirstLastPara="1" wrap="square" lIns="180000" tIns="72000" rIns="180000" bIns="72000" anchor="ctr" anchorCtr="0">
            <a:noAutofit/>
          </a:bodyPr>
          <a:lstStyle/>
          <a:p>
            <a:pPr marL="0" marR="0" lvl="0" indent="0" algn="l" rtl="0">
              <a:spcBef>
                <a:spcPts val="0"/>
              </a:spcBef>
              <a:spcAft>
                <a:spcPts val="0"/>
              </a:spcAft>
              <a:buNone/>
            </a:pPr>
            <a:r>
              <a:rPr lang="de-DE" sz="1600" b="1">
                <a:solidFill>
                  <a:schemeClr val="dk1"/>
                </a:solidFill>
              </a:rPr>
              <a:t>Quo Vadis, UX? Die interaktive und internationale Online Paneldiskussion</a:t>
            </a:r>
            <a:endParaRPr sz="1600" b="1">
              <a:solidFill>
                <a:schemeClr val="dk1"/>
              </a:solidFill>
            </a:endParaRPr>
          </a:p>
        </p:txBody>
      </p:sp>
      <p:sp>
        <p:nvSpPr>
          <p:cNvPr id="1000" name="Google Shape;1000;p143"/>
          <p:cNvSpPr/>
          <p:nvPr/>
        </p:nvSpPr>
        <p:spPr>
          <a:xfrm>
            <a:off x="6753400" y="2245140"/>
            <a:ext cx="4805100" cy="493800"/>
          </a:xfrm>
          <a:prstGeom prst="rect">
            <a:avLst/>
          </a:prstGeom>
          <a:solidFill>
            <a:srgbClr val="F2F2F2"/>
          </a:solidFill>
          <a:ln>
            <a:noFill/>
          </a:ln>
        </p:spPr>
        <p:txBody>
          <a:bodyPr spcFirstLastPara="1" wrap="square" lIns="720000" tIns="72000" rIns="180000" bIns="72000" anchor="ctr" anchorCtr="0">
            <a:noAutofit/>
          </a:bodyPr>
          <a:lstStyle/>
          <a:p>
            <a:pPr marL="0" marR="0" lvl="0" indent="0" algn="l" rtl="0">
              <a:spcBef>
                <a:spcPts val="0"/>
              </a:spcBef>
              <a:spcAft>
                <a:spcPts val="0"/>
              </a:spcAft>
              <a:buNone/>
            </a:pPr>
            <a:r>
              <a:rPr lang="de-DE" sz="1600">
                <a:solidFill>
                  <a:schemeClr val="dk1"/>
                </a:solidFill>
              </a:rPr>
              <a:t>Usable Security &amp; Privacy</a:t>
            </a:r>
            <a:endParaRPr sz="1600">
              <a:solidFill>
                <a:schemeClr val="dk1"/>
              </a:solidFill>
              <a:latin typeface="Arial"/>
              <a:ea typeface="Arial"/>
              <a:cs typeface="Arial"/>
              <a:sym typeface="Arial"/>
            </a:endParaRPr>
          </a:p>
        </p:txBody>
      </p:sp>
      <p:sp>
        <p:nvSpPr>
          <p:cNvPr id="1001" name="Google Shape;1001;p143"/>
          <p:cNvSpPr/>
          <p:nvPr/>
        </p:nvSpPr>
        <p:spPr>
          <a:xfrm>
            <a:off x="6753400" y="3456369"/>
            <a:ext cx="4805100" cy="493800"/>
          </a:xfrm>
          <a:prstGeom prst="rect">
            <a:avLst/>
          </a:prstGeom>
          <a:solidFill>
            <a:srgbClr val="F2F2F2"/>
          </a:solidFill>
          <a:ln>
            <a:noFill/>
          </a:ln>
        </p:spPr>
        <p:txBody>
          <a:bodyPr spcFirstLastPara="1" wrap="square" lIns="720000" tIns="72000" rIns="180000" bIns="72000" anchor="ctr" anchorCtr="0">
            <a:noAutofit/>
          </a:bodyPr>
          <a:lstStyle/>
          <a:p>
            <a:pPr marL="0" marR="0" lvl="0" indent="0" algn="l" rtl="0">
              <a:spcBef>
                <a:spcPts val="0"/>
              </a:spcBef>
              <a:spcAft>
                <a:spcPts val="0"/>
              </a:spcAft>
              <a:buNone/>
            </a:pPr>
            <a:r>
              <a:rPr lang="de-DE" sz="1600">
                <a:solidFill>
                  <a:schemeClr val="dk1"/>
                </a:solidFill>
              </a:rPr>
              <a:t>Gamification: Das Ass im Ärmel für UX Professionals  </a:t>
            </a:r>
            <a:endParaRPr sz="1600">
              <a:solidFill>
                <a:schemeClr val="dk1"/>
              </a:solidFill>
              <a:latin typeface="Arial"/>
              <a:ea typeface="Arial"/>
              <a:cs typeface="Arial"/>
              <a:sym typeface="Arial"/>
            </a:endParaRPr>
          </a:p>
        </p:txBody>
      </p:sp>
      <p:sp>
        <p:nvSpPr>
          <p:cNvPr id="1002" name="Google Shape;1002;p143"/>
          <p:cNvSpPr/>
          <p:nvPr/>
        </p:nvSpPr>
        <p:spPr>
          <a:xfrm>
            <a:off x="3231743" y="1632858"/>
            <a:ext cx="540000" cy="493800"/>
          </a:xfrm>
          <a:prstGeom prst="rect">
            <a:avLst/>
          </a:prstGeom>
          <a:solidFill>
            <a:schemeClr val="lt2"/>
          </a:solidFill>
          <a:ln>
            <a:noFill/>
          </a:ln>
        </p:spPr>
        <p:txBody>
          <a:bodyPr spcFirstLastPara="1" wrap="square" lIns="180000" tIns="72000" rIns="180000" bIns="72000" anchor="ctr" anchorCtr="0">
            <a:noAutofit/>
          </a:bodyPr>
          <a:lstStyle/>
          <a:p>
            <a:pPr marL="0" marR="0" lvl="0" indent="0" algn="ctr" rtl="0">
              <a:spcBef>
                <a:spcPts val="0"/>
              </a:spcBef>
              <a:spcAft>
                <a:spcPts val="0"/>
              </a:spcAft>
              <a:buNone/>
            </a:pPr>
            <a:r>
              <a:rPr lang="de-DE" sz="2400">
                <a:solidFill>
                  <a:schemeClr val="lt1"/>
                </a:solidFill>
              </a:rPr>
              <a:t>9</a:t>
            </a:r>
            <a:endParaRPr/>
          </a:p>
        </p:txBody>
      </p:sp>
      <p:sp>
        <p:nvSpPr>
          <p:cNvPr id="1003" name="Google Shape;1003;p143"/>
          <p:cNvSpPr/>
          <p:nvPr/>
        </p:nvSpPr>
        <p:spPr>
          <a:xfrm>
            <a:off x="3231743" y="2239425"/>
            <a:ext cx="540000" cy="493800"/>
          </a:xfrm>
          <a:prstGeom prst="rect">
            <a:avLst/>
          </a:prstGeom>
          <a:solidFill>
            <a:schemeClr val="lt2"/>
          </a:solidFill>
          <a:ln>
            <a:noFill/>
          </a:ln>
        </p:spPr>
        <p:txBody>
          <a:bodyPr spcFirstLastPara="1" wrap="square" lIns="0" tIns="0" rIns="0" bIns="0" anchor="ctr" anchorCtr="0">
            <a:noAutofit/>
          </a:bodyPr>
          <a:lstStyle/>
          <a:p>
            <a:pPr marL="0" marR="0" lvl="0" indent="0" algn="ctr" rtl="0">
              <a:spcBef>
                <a:spcPts val="0"/>
              </a:spcBef>
              <a:spcAft>
                <a:spcPts val="0"/>
              </a:spcAft>
              <a:buNone/>
            </a:pPr>
            <a:r>
              <a:rPr lang="de-DE" sz="2400">
                <a:solidFill>
                  <a:schemeClr val="lt1"/>
                </a:solidFill>
              </a:rPr>
              <a:t>10</a:t>
            </a:r>
            <a:endParaRPr/>
          </a:p>
        </p:txBody>
      </p:sp>
      <p:sp>
        <p:nvSpPr>
          <p:cNvPr id="1004" name="Google Shape;1004;p143"/>
          <p:cNvSpPr/>
          <p:nvPr/>
        </p:nvSpPr>
        <p:spPr>
          <a:xfrm>
            <a:off x="3231743" y="2845992"/>
            <a:ext cx="540000" cy="493800"/>
          </a:xfrm>
          <a:prstGeom prst="rect">
            <a:avLst/>
          </a:prstGeom>
          <a:solidFill>
            <a:schemeClr val="lt2"/>
          </a:solidFill>
          <a:ln>
            <a:noFill/>
          </a:ln>
        </p:spPr>
        <p:txBody>
          <a:bodyPr spcFirstLastPara="1" wrap="square" lIns="0" tIns="0" rIns="0" bIns="0" anchor="ctr" anchorCtr="0">
            <a:noAutofit/>
          </a:bodyPr>
          <a:lstStyle/>
          <a:p>
            <a:pPr marL="0" marR="0" lvl="0" indent="0" algn="ctr" rtl="0">
              <a:spcBef>
                <a:spcPts val="0"/>
              </a:spcBef>
              <a:spcAft>
                <a:spcPts val="0"/>
              </a:spcAft>
              <a:buNone/>
            </a:pPr>
            <a:r>
              <a:rPr lang="de-DE" sz="2400">
                <a:solidFill>
                  <a:schemeClr val="lt1"/>
                </a:solidFill>
              </a:rPr>
              <a:t>11</a:t>
            </a:r>
            <a:endParaRPr/>
          </a:p>
        </p:txBody>
      </p:sp>
      <p:sp>
        <p:nvSpPr>
          <p:cNvPr id="1005" name="Google Shape;1005;p143"/>
          <p:cNvSpPr/>
          <p:nvPr/>
        </p:nvSpPr>
        <p:spPr>
          <a:xfrm>
            <a:off x="3231743" y="3452559"/>
            <a:ext cx="540000" cy="493800"/>
          </a:xfrm>
          <a:prstGeom prst="rect">
            <a:avLst/>
          </a:prstGeom>
          <a:solidFill>
            <a:schemeClr val="lt2"/>
          </a:solidFill>
          <a:ln>
            <a:noFill/>
          </a:ln>
        </p:spPr>
        <p:txBody>
          <a:bodyPr spcFirstLastPara="1" wrap="square" lIns="0" tIns="0" rIns="0" bIns="0" anchor="ctr" anchorCtr="0">
            <a:noAutofit/>
          </a:bodyPr>
          <a:lstStyle/>
          <a:p>
            <a:pPr marL="0" marR="0" lvl="0" indent="0" algn="ctr" rtl="0">
              <a:spcBef>
                <a:spcPts val="0"/>
              </a:spcBef>
              <a:spcAft>
                <a:spcPts val="0"/>
              </a:spcAft>
              <a:buNone/>
            </a:pPr>
            <a:r>
              <a:rPr lang="de-DE" sz="2400">
                <a:solidFill>
                  <a:schemeClr val="lt1"/>
                </a:solidFill>
              </a:rPr>
              <a:t>12</a:t>
            </a:r>
            <a:endParaRPr/>
          </a:p>
        </p:txBody>
      </p:sp>
      <p:sp>
        <p:nvSpPr>
          <p:cNvPr id="1006" name="Google Shape;1006;p143"/>
          <p:cNvSpPr/>
          <p:nvPr/>
        </p:nvSpPr>
        <p:spPr>
          <a:xfrm>
            <a:off x="3231743" y="4059126"/>
            <a:ext cx="540000" cy="493800"/>
          </a:xfrm>
          <a:prstGeom prst="rect">
            <a:avLst/>
          </a:prstGeom>
          <a:solidFill>
            <a:schemeClr val="lt2"/>
          </a:solidFill>
          <a:ln>
            <a:noFill/>
          </a:ln>
        </p:spPr>
        <p:txBody>
          <a:bodyPr spcFirstLastPara="1" wrap="square" lIns="180000" tIns="72000" rIns="180000" bIns="72000" anchor="ctr" anchorCtr="0">
            <a:noAutofit/>
          </a:bodyPr>
          <a:lstStyle/>
          <a:p>
            <a:pPr marL="0" marR="0" lvl="0" indent="0" algn="ctr" rtl="0">
              <a:spcBef>
                <a:spcPts val="0"/>
              </a:spcBef>
              <a:spcAft>
                <a:spcPts val="0"/>
              </a:spcAft>
              <a:buNone/>
            </a:pPr>
            <a:r>
              <a:rPr lang="de-DE" sz="2400">
                <a:solidFill>
                  <a:schemeClr val="lt1"/>
                </a:solidFill>
              </a:rPr>
              <a:t>1</a:t>
            </a:r>
            <a:endParaRPr/>
          </a:p>
        </p:txBody>
      </p:sp>
      <p:sp>
        <p:nvSpPr>
          <p:cNvPr id="1007" name="Google Shape;1007;p143"/>
          <p:cNvSpPr/>
          <p:nvPr/>
        </p:nvSpPr>
        <p:spPr>
          <a:xfrm>
            <a:off x="3231750" y="4665712"/>
            <a:ext cx="540000" cy="1362900"/>
          </a:xfrm>
          <a:prstGeom prst="rect">
            <a:avLst/>
          </a:prstGeom>
          <a:solidFill>
            <a:schemeClr val="lt2"/>
          </a:solidFill>
          <a:ln>
            <a:noFill/>
          </a:ln>
        </p:spPr>
        <p:txBody>
          <a:bodyPr spcFirstLastPara="1" wrap="square" lIns="180000" tIns="72000" rIns="180000" bIns="72000" anchor="ctr" anchorCtr="0">
            <a:noAutofit/>
          </a:bodyPr>
          <a:lstStyle/>
          <a:p>
            <a:pPr marL="0" marR="0" lvl="0" indent="0" algn="ctr" rtl="0">
              <a:spcBef>
                <a:spcPts val="0"/>
              </a:spcBef>
              <a:spcAft>
                <a:spcPts val="0"/>
              </a:spcAft>
              <a:buNone/>
            </a:pPr>
            <a:r>
              <a:rPr lang="de-DE" sz="2400">
                <a:solidFill>
                  <a:schemeClr val="lt1"/>
                </a:solidFill>
              </a:rPr>
              <a:t>2</a:t>
            </a:r>
            <a:endParaRPr/>
          </a:p>
        </p:txBody>
      </p:sp>
      <p:sp>
        <p:nvSpPr>
          <p:cNvPr id="1008" name="Google Shape;1008;p143"/>
          <p:cNvSpPr/>
          <p:nvPr/>
        </p:nvSpPr>
        <p:spPr>
          <a:xfrm>
            <a:off x="3861000" y="1639525"/>
            <a:ext cx="3504900" cy="493800"/>
          </a:xfrm>
          <a:prstGeom prst="homePlate">
            <a:avLst>
              <a:gd name="adj" fmla="val 50000"/>
            </a:avLst>
          </a:prstGeom>
          <a:solidFill>
            <a:schemeClr val="dk2"/>
          </a:solidFill>
          <a:ln>
            <a:noFill/>
          </a:ln>
        </p:spPr>
        <p:txBody>
          <a:bodyPr spcFirstLastPara="1" wrap="square" lIns="180000" tIns="72000" rIns="0" bIns="45700" anchor="ctr" anchorCtr="0">
            <a:noAutofit/>
          </a:bodyPr>
          <a:lstStyle/>
          <a:p>
            <a:pPr marL="0" marR="0" lvl="0" indent="0" algn="l" rtl="0">
              <a:spcBef>
                <a:spcPts val="0"/>
              </a:spcBef>
              <a:spcAft>
                <a:spcPts val="0"/>
              </a:spcAft>
              <a:buNone/>
            </a:pPr>
            <a:r>
              <a:rPr lang="de-DE" b="1">
                <a:solidFill>
                  <a:schemeClr val="lt1"/>
                </a:solidFill>
              </a:rPr>
              <a:t>Torsten Bartel/Steffen Weichert</a:t>
            </a:r>
            <a:endParaRPr b="1">
              <a:solidFill>
                <a:schemeClr val="lt1"/>
              </a:solidFill>
              <a:latin typeface="Arial"/>
              <a:ea typeface="Arial"/>
              <a:cs typeface="Arial"/>
              <a:sym typeface="Arial"/>
            </a:endParaRPr>
          </a:p>
        </p:txBody>
      </p:sp>
      <p:sp>
        <p:nvSpPr>
          <p:cNvPr id="1009" name="Google Shape;1009;p143"/>
          <p:cNvSpPr/>
          <p:nvPr/>
        </p:nvSpPr>
        <p:spPr>
          <a:xfrm>
            <a:off x="3861000" y="2245140"/>
            <a:ext cx="3504900" cy="493800"/>
          </a:xfrm>
          <a:prstGeom prst="homePlate">
            <a:avLst>
              <a:gd name="adj" fmla="val 50000"/>
            </a:avLst>
          </a:prstGeom>
          <a:solidFill>
            <a:schemeClr val="dk2"/>
          </a:solidFill>
          <a:ln>
            <a:noFill/>
          </a:ln>
        </p:spPr>
        <p:txBody>
          <a:bodyPr spcFirstLastPara="1" wrap="square" lIns="180000" tIns="72000" rIns="91425" bIns="45700" anchor="ctr" anchorCtr="0">
            <a:noAutofit/>
          </a:bodyPr>
          <a:lstStyle/>
          <a:p>
            <a:pPr marL="0" marR="0" lvl="0" indent="0" algn="l" rtl="0">
              <a:spcBef>
                <a:spcPts val="0"/>
              </a:spcBef>
              <a:spcAft>
                <a:spcPts val="0"/>
              </a:spcAft>
              <a:buNone/>
            </a:pPr>
            <a:r>
              <a:rPr lang="de-DE" b="1">
                <a:solidFill>
                  <a:srgbClr val="FFFFFF"/>
                </a:solidFill>
              </a:rPr>
              <a:t>Stephan Wiefling/Peter Leo Gorski</a:t>
            </a:r>
            <a:endParaRPr b="1">
              <a:solidFill>
                <a:srgbClr val="FFFFFF"/>
              </a:solidFill>
            </a:endParaRPr>
          </a:p>
        </p:txBody>
      </p:sp>
      <p:sp>
        <p:nvSpPr>
          <p:cNvPr id="1010" name="Google Shape;1010;p143"/>
          <p:cNvSpPr/>
          <p:nvPr/>
        </p:nvSpPr>
        <p:spPr>
          <a:xfrm>
            <a:off x="3861000" y="2850754"/>
            <a:ext cx="3504900" cy="493800"/>
          </a:xfrm>
          <a:prstGeom prst="homePlate">
            <a:avLst>
              <a:gd name="adj" fmla="val 50000"/>
            </a:avLst>
          </a:prstGeom>
          <a:solidFill>
            <a:schemeClr val="dk2"/>
          </a:solidFill>
          <a:ln>
            <a:noFill/>
          </a:ln>
        </p:spPr>
        <p:txBody>
          <a:bodyPr spcFirstLastPara="1" wrap="square" lIns="180000" tIns="72000" rIns="91425" bIns="45700" anchor="ctr" anchorCtr="0">
            <a:noAutofit/>
          </a:bodyPr>
          <a:lstStyle/>
          <a:p>
            <a:pPr marL="0" marR="0" lvl="0" indent="0" algn="l" rtl="0">
              <a:spcBef>
                <a:spcPts val="0"/>
              </a:spcBef>
              <a:spcAft>
                <a:spcPts val="0"/>
              </a:spcAft>
              <a:buNone/>
            </a:pPr>
            <a:r>
              <a:rPr lang="de-DE" sz="2000" b="1">
                <a:solidFill>
                  <a:schemeClr val="lt1"/>
                </a:solidFill>
              </a:rPr>
              <a:t>Guido Tesch</a:t>
            </a:r>
            <a:endParaRPr sz="2000" b="1">
              <a:solidFill>
                <a:schemeClr val="lt1"/>
              </a:solidFill>
              <a:latin typeface="Arial"/>
              <a:ea typeface="Arial"/>
              <a:cs typeface="Arial"/>
              <a:sym typeface="Arial"/>
            </a:endParaRPr>
          </a:p>
        </p:txBody>
      </p:sp>
      <p:sp>
        <p:nvSpPr>
          <p:cNvPr id="1011" name="Google Shape;1011;p143"/>
          <p:cNvSpPr/>
          <p:nvPr/>
        </p:nvSpPr>
        <p:spPr>
          <a:xfrm>
            <a:off x="3861000" y="3456369"/>
            <a:ext cx="3504900" cy="493800"/>
          </a:xfrm>
          <a:prstGeom prst="homePlate">
            <a:avLst>
              <a:gd name="adj" fmla="val 50000"/>
            </a:avLst>
          </a:prstGeom>
          <a:solidFill>
            <a:schemeClr val="dk2"/>
          </a:solidFill>
          <a:ln>
            <a:noFill/>
          </a:ln>
        </p:spPr>
        <p:txBody>
          <a:bodyPr spcFirstLastPara="1" wrap="square" lIns="180000" tIns="72000" rIns="91425" bIns="45700" anchor="ctr" anchorCtr="0">
            <a:noAutofit/>
          </a:bodyPr>
          <a:lstStyle/>
          <a:p>
            <a:pPr marL="0" marR="0" lvl="0" indent="0" algn="l" rtl="0">
              <a:spcBef>
                <a:spcPts val="0"/>
              </a:spcBef>
              <a:spcAft>
                <a:spcPts val="0"/>
              </a:spcAft>
              <a:buNone/>
            </a:pPr>
            <a:r>
              <a:rPr lang="de-DE" sz="2000" b="1">
                <a:solidFill>
                  <a:schemeClr val="lt1"/>
                </a:solidFill>
              </a:rPr>
              <a:t>Roman Rackwitz</a:t>
            </a:r>
            <a:endParaRPr sz="2000" b="1">
              <a:solidFill>
                <a:schemeClr val="lt1"/>
              </a:solidFill>
              <a:latin typeface="Arial"/>
              <a:ea typeface="Arial"/>
              <a:cs typeface="Arial"/>
              <a:sym typeface="Arial"/>
            </a:endParaRPr>
          </a:p>
        </p:txBody>
      </p:sp>
      <p:sp>
        <p:nvSpPr>
          <p:cNvPr id="1012" name="Google Shape;1012;p143"/>
          <p:cNvSpPr/>
          <p:nvPr/>
        </p:nvSpPr>
        <p:spPr>
          <a:xfrm>
            <a:off x="3861000" y="4061983"/>
            <a:ext cx="3504900" cy="493800"/>
          </a:xfrm>
          <a:prstGeom prst="homePlate">
            <a:avLst>
              <a:gd name="adj" fmla="val 50000"/>
            </a:avLst>
          </a:prstGeom>
          <a:solidFill>
            <a:schemeClr val="dk2"/>
          </a:solidFill>
          <a:ln>
            <a:noFill/>
          </a:ln>
        </p:spPr>
        <p:txBody>
          <a:bodyPr spcFirstLastPara="1" wrap="square" lIns="180000" tIns="72000" rIns="91425" bIns="45700" anchor="ctr" anchorCtr="0">
            <a:noAutofit/>
          </a:bodyPr>
          <a:lstStyle/>
          <a:p>
            <a:pPr marL="0" marR="0" lvl="0" indent="0" algn="l" rtl="0">
              <a:spcBef>
                <a:spcPts val="0"/>
              </a:spcBef>
              <a:spcAft>
                <a:spcPts val="0"/>
              </a:spcAft>
              <a:buNone/>
            </a:pPr>
            <a:r>
              <a:rPr lang="de-DE" sz="2000" b="1">
                <a:solidFill>
                  <a:schemeClr val="lt1"/>
                </a:solidFill>
              </a:rPr>
              <a:t>Astrid Beck</a:t>
            </a:r>
            <a:endParaRPr sz="2000" b="1">
              <a:solidFill>
                <a:schemeClr val="lt1"/>
              </a:solidFill>
              <a:latin typeface="Arial"/>
              <a:ea typeface="Arial"/>
              <a:cs typeface="Arial"/>
              <a:sym typeface="Arial"/>
            </a:endParaRPr>
          </a:p>
        </p:txBody>
      </p:sp>
      <p:sp>
        <p:nvSpPr>
          <p:cNvPr id="1013" name="Google Shape;1013;p143"/>
          <p:cNvSpPr/>
          <p:nvPr/>
        </p:nvSpPr>
        <p:spPr>
          <a:xfrm>
            <a:off x="3861000" y="4667575"/>
            <a:ext cx="7697400" cy="867300"/>
          </a:xfrm>
          <a:prstGeom prst="homePlate">
            <a:avLst>
              <a:gd name="adj" fmla="val 50000"/>
            </a:avLst>
          </a:prstGeom>
          <a:solidFill>
            <a:schemeClr val="dk2"/>
          </a:solidFill>
          <a:ln>
            <a:noFill/>
          </a:ln>
        </p:spPr>
        <p:txBody>
          <a:bodyPr spcFirstLastPara="1" wrap="square" lIns="180000" tIns="72000" rIns="91425" bIns="45700" anchor="ctr" anchorCtr="0">
            <a:noAutofit/>
          </a:bodyPr>
          <a:lstStyle/>
          <a:p>
            <a:pPr marL="0" marR="0" lvl="0" indent="0" algn="l" rtl="0">
              <a:spcBef>
                <a:spcPts val="0"/>
              </a:spcBef>
              <a:spcAft>
                <a:spcPts val="0"/>
              </a:spcAft>
              <a:buNone/>
            </a:pPr>
            <a:r>
              <a:rPr lang="de-DE" sz="2000" b="1">
                <a:solidFill>
                  <a:schemeClr val="lt1"/>
                </a:solidFill>
              </a:rPr>
              <a:t>David C. Thömmes, Rolf Molich, Sarah Plewe, </a:t>
            </a:r>
            <a:br>
              <a:rPr lang="de-DE" sz="2000" b="1">
                <a:solidFill>
                  <a:schemeClr val="lt1"/>
                </a:solidFill>
              </a:rPr>
            </a:br>
            <a:r>
              <a:rPr lang="de-DE" sz="2000" b="1">
                <a:solidFill>
                  <a:schemeClr val="lt1"/>
                </a:solidFill>
              </a:rPr>
              <a:t>Thomas Immich, Ulf Schubert, Ying Wang</a:t>
            </a:r>
            <a:endParaRPr sz="2000" b="1">
              <a:solidFill>
                <a:schemeClr val="lt1"/>
              </a:solidFill>
              <a:latin typeface="Arial"/>
              <a:ea typeface="Arial"/>
              <a:cs typeface="Arial"/>
              <a:sym typeface="Arial"/>
            </a:endParaRPr>
          </a:p>
        </p:txBody>
      </p:sp>
      <p:pic>
        <p:nvPicPr>
          <p:cNvPr id="1014" name="Google Shape;1014;p143"/>
          <p:cNvPicPr preferRelativeResize="0"/>
          <p:nvPr/>
        </p:nvPicPr>
        <p:blipFill>
          <a:blip r:embed="rId3" cstate="print">
            <a:alphaModFix/>
            <a:extLst>
              <a:ext uri="{28A0092B-C50C-407E-A947-70E740481C1C}">
                <a14:useLocalDpi xmlns:a14="http://schemas.microsoft.com/office/drawing/2010/main"/>
              </a:ext>
            </a:extLst>
          </a:blip>
          <a:stretch>
            <a:fillRect/>
          </a:stretch>
        </p:blipFill>
        <p:spPr>
          <a:xfrm>
            <a:off x="1567075" y="3574400"/>
            <a:ext cx="867250" cy="867250"/>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018"/>
        <p:cNvGrpSpPr/>
        <p:nvPr/>
      </p:nvGrpSpPr>
      <p:grpSpPr>
        <a:xfrm>
          <a:off x="0" y="0"/>
          <a:ext cx="0" cy="0"/>
          <a:chOff x="0" y="0"/>
          <a:chExt cx="0" cy="0"/>
        </a:xfrm>
      </p:grpSpPr>
      <p:sp>
        <p:nvSpPr>
          <p:cNvPr id="1019" name="Google Shape;1019;p144"/>
          <p:cNvSpPr txBox="1">
            <a:spLocks noGrp="1"/>
          </p:cNvSpPr>
          <p:nvPr>
            <p:ph type="body" idx="1"/>
          </p:nvPr>
        </p:nvSpPr>
        <p:spPr>
          <a:xfrm>
            <a:off x="608351" y="846475"/>
            <a:ext cx="9697500" cy="3603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chemeClr val="dk1"/>
              </a:buClr>
              <a:buSzPts val="2600"/>
              <a:buFont typeface="Arial"/>
              <a:buNone/>
            </a:pPr>
            <a:r>
              <a:rPr lang="de-DE"/>
              <a:t>gUPA Webinare - Views (Live und Aufzeichnung)</a:t>
            </a:r>
            <a:endParaRPr/>
          </a:p>
        </p:txBody>
      </p:sp>
      <p:pic>
        <p:nvPicPr>
          <p:cNvPr id="1020" name="Google Shape;1020;p144"/>
          <p:cNvPicPr preferRelativeResize="0"/>
          <p:nvPr/>
        </p:nvPicPr>
        <p:blipFill>
          <a:blip r:embed="rId3">
            <a:alphaModFix/>
          </a:blip>
          <a:stretch>
            <a:fillRect/>
          </a:stretch>
        </p:blipFill>
        <p:spPr>
          <a:xfrm>
            <a:off x="642050" y="1314655"/>
            <a:ext cx="10804676" cy="5129944"/>
          </a:xfrm>
          <a:prstGeom prst="rect">
            <a:avLst/>
          </a:prstGeom>
          <a:noFill/>
          <a:ln>
            <a:noFill/>
          </a:ln>
        </p:spPr>
      </p:pic>
      <p:sp>
        <p:nvSpPr>
          <p:cNvPr id="1021" name="Google Shape;1021;p144"/>
          <p:cNvSpPr txBox="1"/>
          <p:nvPr/>
        </p:nvSpPr>
        <p:spPr>
          <a:xfrm rot="-5400000">
            <a:off x="10551979" y="3202950"/>
            <a:ext cx="1021800" cy="452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de-DE">
                <a:latin typeface="Calibri"/>
                <a:ea typeface="Calibri"/>
                <a:cs typeface="Calibri"/>
                <a:sym typeface="Calibri"/>
              </a:rPr>
              <a:t>Projektion</a:t>
            </a:r>
            <a:endParaRPr>
              <a:latin typeface="Calibri"/>
              <a:ea typeface="Calibri"/>
              <a:cs typeface="Calibri"/>
              <a:sym typeface="Calibri"/>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025"/>
        <p:cNvGrpSpPr/>
        <p:nvPr/>
      </p:nvGrpSpPr>
      <p:grpSpPr>
        <a:xfrm>
          <a:off x="0" y="0"/>
          <a:ext cx="0" cy="0"/>
          <a:chOff x="0" y="0"/>
          <a:chExt cx="0" cy="0"/>
        </a:xfrm>
      </p:grpSpPr>
      <p:sp>
        <p:nvSpPr>
          <p:cNvPr id="1026" name="Google Shape;1026;p145"/>
          <p:cNvSpPr txBox="1">
            <a:spLocks noGrp="1"/>
          </p:cNvSpPr>
          <p:nvPr>
            <p:ph type="body" idx="1"/>
          </p:nvPr>
        </p:nvSpPr>
        <p:spPr>
          <a:xfrm>
            <a:off x="608351" y="846475"/>
            <a:ext cx="9697500" cy="360300"/>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chemeClr val="dk1"/>
              </a:buClr>
              <a:buSzPts val="1100"/>
              <a:buNone/>
            </a:pPr>
            <a:r>
              <a:rPr lang="de-DE"/>
              <a:t>gUPA Podcast - Jetzt auf (fast) allen Plattformen verfügbar</a:t>
            </a:r>
            <a:endParaRPr/>
          </a:p>
        </p:txBody>
      </p:sp>
      <p:pic>
        <p:nvPicPr>
          <p:cNvPr id="1027" name="Google Shape;1027;p145"/>
          <p:cNvPicPr preferRelativeResize="0"/>
          <p:nvPr/>
        </p:nvPicPr>
        <p:blipFill>
          <a:blip r:embed="rId3">
            <a:alphaModFix/>
          </a:blip>
          <a:stretch>
            <a:fillRect/>
          </a:stretch>
        </p:blipFill>
        <p:spPr>
          <a:xfrm>
            <a:off x="4497401" y="1934975"/>
            <a:ext cx="2825850" cy="714986"/>
          </a:xfrm>
          <a:prstGeom prst="rect">
            <a:avLst/>
          </a:prstGeom>
          <a:noFill/>
          <a:ln>
            <a:noFill/>
          </a:ln>
        </p:spPr>
      </p:pic>
      <p:pic>
        <p:nvPicPr>
          <p:cNvPr id="1028" name="Google Shape;1028;p145"/>
          <p:cNvPicPr preferRelativeResize="0"/>
          <p:nvPr/>
        </p:nvPicPr>
        <p:blipFill>
          <a:blip r:embed="rId4">
            <a:alphaModFix/>
          </a:blip>
          <a:stretch>
            <a:fillRect/>
          </a:stretch>
        </p:blipFill>
        <p:spPr>
          <a:xfrm>
            <a:off x="608350" y="1942975"/>
            <a:ext cx="2777950" cy="682011"/>
          </a:xfrm>
          <a:prstGeom prst="rect">
            <a:avLst/>
          </a:prstGeom>
          <a:noFill/>
          <a:ln>
            <a:noFill/>
          </a:ln>
        </p:spPr>
      </p:pic>
      <p:pic>
        <p:nvPicPr>
          <p:cNvPr id="1029" name="Google Shape;1029;p145"/>
          <p:cNvPicPr preferRelativeResize="0"/>
          <p:nvPr/>
        </p:nvPicPr>
        <p:blipFill>
          <a:blip r:embed="rId5">
            <a:alphaModFix/>
          </a:blip>
          <a:stretch>
            <a:fillRect/>
          </a:stretch>
        </p:blipFill>
        <p:spPr>
          <a:xfrm>
            <a:off x="8338538" y="1919015"/>
            <a:ext cx="2761987" cy="702470"/>
          </a:xfrm>
          <a:prstGeom prst="rect">
            <a:avLst/>
          </a:prstGeom>
          <a:noFill/>
          <a:ln>
            <a:noFill/>
          </a:ln>
        </p:spPr>
      </p:pic>
      <p:pic>
        <p:nvPicPr>
          <p:cNvPr id="1030" name="Google Shape;1030;p145"/>
          <p:cNvPicPr preferRelativeResize="0"/>
          <p:nvPr/>
        </p:nvPicPr>
        <p:blipFill>
          <a:blip r:embed="rId6" cstate="print">
            <a:alphaModFix/>
            <a:extLst>
              <a:ext uri="{28A0092B-C50C-407E-A947-70E740481C1C}">
                <a14:useLocalDpi xmlns:a14="http://schemas.microsoft.com/office/drawing/2010/main"/>
              </a:ext>
            </a:extLst>
          </a:blip>
          <a:stretch>
            <a:fillRect/>
          </a:stretch>
        </p:blipFill>
        <p:spPr>
          <a:xfrm>
            <a:off x="4521343" y="3449743"/>
            <a:ext cx="2761987" cy="894053"/>
          </a:xfrm>
          <a:prstGeom prst="rect">
            <a:avLst/>
          </a:prstGeom>
          <a:noFill/>
          <a:ln>
            <a:noFill/>
          </a:ln>
        </p:spPr>
      </p:pic>
      <p:pic>
        <p:nvPicPr>
          <p:cNvPr id="1031" name="Google Shape;1031;p145"/>
          <p:cNvPicPr preferRelativeResize="0"/>
          <p:nvPr/>
        </p:nvPicPr>
        <p:blipFill>
          <a:blip r:embed="rId7" cstate="print">
            <a:alphaModFix/>
            <a:extLst>
              <a:ext uri="{28A0092B-C50C-407E-A947-70E740481C1C}">
                <a14:useLocalDpi xmlns:a14="http://schemas.microsoft.com/office/drawing/2010/main"/>
              </a:ext>
            </a:extLst>
          </a:blip>
          <a:stretch>
            <a:fillRect/>
          </a:stretch>
        </p:blipFill>
        <p:spPr>
          <a:xfrm>
            <a:off x="608350" y="5001840"/>
            <a:ext cx="2761987" cy="1005810"/>
          </a:xfrm>
          <a:prstGeom prst="rect">
            <a:avLst/>
          </a:prstGeom>
          <a:noFill/>
          <a:ln>
            <a:noFill/>
          </a:ln>
        </p:spPr>
      </p:pic>
      <p:pic>
        <p:nvPicPr>
          <p:cNvPr id="1032" name="Google Shape;1032;p145"/>
          <p:cNvPicPr preferRelativeResize="0"/>
          <p:nvPr/>
        </p:nvPicPr>
        <p:blipFill>
          <a:blip r:embed="rId8" cstate="print">
            <a:alphaModFix/>
            <a:extLst>
              <a:ext uri="{28A0092B-C50C-407E-A947-70E740481C1C}">
                <a14:useLocalDpi xmlns:a14="http://schemas.microsoft.com/office/drawing/2010/main"/>
              </a:ext>
            </a:extLst>
          </a:blip>
          <a:stretch>
            <a:fillRect/>
          </a:stretch>
        </p:blipFill>
        <p:spPr>
          <a:xfrm>
            <a:off x="4497392" y="4993850"/>
            <a:ext cx="2777952" cy="1021775"/>
          </a:xfrm>
          <a:prstGeom prst="rect">
            <a:avLst/>
          </a:prstGeom>
          <a:noFill/>
          <a:ln>
            <a:noFill/>
          </a:ln>
        </p:spPr>
      </p:pic>
      <p:pic>
        <p:nvPicPr>
          <p:cNvPr id="1033" name="Google Shape;1033;p145"/>
          <p:cNvPicPr preferRelativeResize="0"/>
          <p:nvPr/>
        </p:nvPicPr>
        <p:blipFill>
          <a:blip r:embed="rId9">
            <a:alphaModFix/>
          </a:blip>
          <a:stretch>
            <a:fillRect/>
          </a:stretch>
        </p:blipFill>
        <p:spPr>
          <a:xfrm>
            <a:off x="608350" y="3449743"/>
            <a:ext cx="2746022" cy="894053"/>
          </a:xfrm>
          <a:prstGeom prst="rect">
            <a:avLst/>
          </a:prstGeom>
          <a:noFill/>
          <a:ln>
            <a:noFill/>
          </a:ln>
        </p:spPr>
      </p:pic>
      <p:pic>
        <p:nvPicPr>
          <p:cNvPr id="1034" name="Google Shape;1034;p145"/>
          <p:cNvPicPr preferRelativeResize="0"/>
          <p:nvPr/>
        </p:nvPicPr>
        <p:blipFill>
          <a:blip r:embed="rId10">
            <a:alphaModFix/>
          </a:blip>
          <a:stretch>
            <a:fillRect/>
          </a:stretch>
        </p:blipFill>
        <p:spPr>
          <a:xfrm>
            <a:off x="8306613" y="3401847"/>
            <a:ext cx="2825848" cy="941949"/>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038"/>
        <p:cNvGrpSpPr/>
        <p:nvPr/>
      </p:nvGrpSpPr>
      <p:grpSpPr>
        <a:xfrm>
          <a:off x="0" y="0"/>
          <a:ext cx="0" cy="0"/>
          <a:chOff x="0" y="0"/>
          <a:chExt cx="0" cy="0"/>
        </a:xfrm>
      </p:grpSpPr>
      <p:sp>
        <p:nvSpPr>
          <p:cNvPr id="1039" name="Google Shape;1039;p146"/>
          <p:cNvSpPr txBox="1">
            <a:spLocks noGrp="1"/>
          </p:cNvSpPr>
          <p:nvPr>
            <p:ph type="body" idx="1"/>
          </p:nvPr>
        </p:nvSpPr>
        <p:spPr>
          <a:xfrm>
            <a:off x="608345" y="846465"/>
            <a:ext cx="8280300" cy="360300"/>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chemeClr val="dk1"/>
              </a:buClr>
              <a:buSzPts val="1100"/>
              <a:buNone/>
            </a:pPr>
            <a:r>
              <a:rPr lang="de-DE"/>
              <a:t>gUPA Podcast - Spotify Followers</a:t>
            </a:r>
            <a:endParaRPr/>
          </a:p>
        </p:txBody>
      </p:sp>
      <p:pic>
        <p:nvPicPr>
          <p:cNvPr id="1040" name="Google Shape;1040;p146"/>
          <p:cNvPicPr preferRelativeResize="0"/>
          <p:nvPr/>
        </p:nvPicPr>
        <p:blipFill>
          <a:blip r:embed="rId3">
            <a:alphaModFix/>
          </a:blip>
          <a:stretch>
            <a:fillRect/>
          </a:stretch>
        </p:blipFill>
        <p:spPr>
          <a:xfrm>
            <a:off x="608350" y="1873152"/>
            <a:ext cx="10952685" cy="3992100"/>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044"/>
        <p:cNvGrpSpPr/>
        <p:nvPr/>
      </p:nvGrpSpPr>
      <p:grpSpPr>
        <a:xfrm>
          <a:off x="0" y="0"/>
          <a:ext cx="0" cy="0"/>
          <a:chOff x="0" y="0"/>
          <a:chExt cx="0" cy="0"/>
        </a:xfrm>
      </p:grpSpPr>
      <p:sp>
        <p:nvSpPr>
          <p:cNvPr id="1045" name="Google Shape;1045;p147"/>
          <p:cNvSpPr txBox="1">
            <a:spLocks noGrp="1"/>
          </p:cNvSpPr>
          <p:nvPr>
            <p:ph type="body" idx="1"/>
          </p:nvPr>
        </p:nvSpPr>
        <p:spPr>
          <a:xfrm>
            <a:off x="608345" y="846465"/>
            <a:ext cx="8280300" cy="360300"/>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chemeClr val="dk1"/>
              </a:buClr>
              <a:buSzPts val="1100"/>
              <a:buNone/>
            </a:pPr>
            <a:r>
              <a:rPr lang="de-DE"/>
              <a:t>gUPA Podcast - Plays</a:t>
            </a:r>
            <a:endParaRPr/>
          </a:p>
        </p:txBody>
      </p:sp>
      <p:pic>
        <p:nvPicPr>
          <p:cNvPr id="1046" name="Google Shape;1046;p147"/>
          <p:cNvPicPr preferRelativeResize="0"/>
          <p:nvPr/>
        </p:nvPicPr>
        <p:blipFill>
          <a:blip r:embed="rId3">
            <a:alphaModFix/>
          </a:blip>
          <a:stretch>
            <a:fillRect/>
          </a:stretch>
        </p:blipFill>
        <p:spPr>
          <a:xfrm>
            <a:off x="457063" y="1638165"/>
            <a:ext cx="11496675" cy="3800475"/>
          </a:xfrm>
          <a:prstGeom prst="rect">
            <a:avLst/>
          </a:prstGeom>
          <a:noFill/>
          <a:ln>
            <a:noFill/>
          </a:ln>
        </p:spPr>
      </p:pic>
      <p:sp>
        <p:nvSpPr>
          <p:cNvPr id="1047" name="Google Shape;1047;p147"/>
          <p:cNvSpPr/>
          <p:nvPr/>
        </p:nvSpPr>
        <p:spPr>
          <a:xfrm>
            <a:off x="440235" y="1643651"/>
            <a:ext cx="1109100" cy="3603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051"/>
        <p:cNvGrpSpPr/>
        <p:nvPr/>
      </p:nvGrpSpPr>
      <p:grpSpPr>
        <a:xfrm>
          <a:off x="0" y="0"/>
          <a:ext cx="0" cy="0"/>
          <a:chOff x="0" y="0"/>
          <a:chExt cx="0" cy="0"/>
        </a:xfrm>
      </p:grpSpPr>
      <p:sp>
        <p:nvSpPr>
          <p:cNvPr id="1052" name="Google Shape;1052;p148"/>
          <p:cNvSpPr txBox="1">
            <a:spLocks noGrp="1"/>
          </p:cNvSpPr>
          <p:nvPr>
            <p:ph type="body" idx="1"/>
          </p:nvPr>
        </p:nvSpPr>
        <p:spPr>
          <a:xfrm>
            <a:off x="608350" y="846475"/>
            <a:ext cx="9562800" cy="360300"/>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chemeClr val="dk1"/>
              </a:buClr>
              <a:buSzPts val="1100"/>
              <a:buNone/>
            </a:pPr>
            <a:r>
              <a:rPr lang="de-DE"/>
              <a:t>gUPA Podcast - TOP 10 häufigsten abgespielten Episoden</a:t>
            </a:r>
            <a:endParaRPr/>
          </a:p>
        </p:txBody>
      </p:sp>
      <p:pic>
        <p:nvPicPr>
          <p:cNvPr id="1053" name="Google Shape;1053;p148"/>
          <p:cNvPicPr preferRelativeResize="0"/>
          <p:nvPr/>
        </p:nvPicPr>
        <p:blipFill>
          <a:blip r:embed="rId3">
            <a:alphaModFix/>
          </a:blip>
          <a:stretch>
            <a:fillRect/>
          </a:stretch>
        </p:blipFill>
        <p:spPr>
          <a:xfrm>
            <a:off x="3534863" y="1350775"/>
            <a:ext cx="5122285" cy="5346426"/>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057"/>
        <p:cNvGrpSpPr/>
        <p:nvPr/>
      </p:nvGrpSpPr>
      <p:grpSpPr>
        <a:xfrm>
          <a:off x="0" y="0"/>
          <a:ext cx="0" cy="0"/>
          <a:chOff x="0" y="0"/>
          <a:chExt cx="0" cy="0"/>
        </a:xfrm>
      </p:grpSpPr>
      <p:sp>
        <p:nvSpPr>
          <p:cNvPr id="1058" name="Google Shape;1058;p149"/>
          <p:cNvSpPr txBox="1">
            <a:spLocks noGrp="1"/>
          </p:cNvSpPr>
          <p:nvPr>
            <p:ph type="body" idx="1"/>
          </p:nvPr>
        </p:nvSpPr>
        <p:spPr>
          <a:xfrm>
            <a:off x="608345" y="846465"/>
            <a:ext cx="8280300" cy="360300"/>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chemeClr val="dk1"/>
              </a:buClr>
              <a:buSzPts val="1100"/>
              <a:buNone/>
            </a:pPr>
            <a:r>
              <a:rPr lang="de-DE"/>
              <a:t>gUPA Podcast - Audience - Alter und Geschlecht</a:t>
            </a:r>
            <a:endParaRPr/>
          </a:p>
        </p:txBody>
      </p:sp>
      <p:sp>
        <p:nvSpPr>
          <p:cNvPr id="1059" name="Google Shape;1059;p149"/>
          <p:cNvSpPr/>
          <p:nvPr/>
        </p:nvSpPr>
        <p:spPr>
          <a:xfrm>
            <a:off x="1985487" y="4869762"/>
            <a:ext cx="9373500" cy="1064400"/>
          </a:xfrm>
          <a:prstGeom prst="rect">
            <a:avLst/>
          </a:prstGeom>
          <a:solidFill>
            <a:srgbClr val="F2F2F2"/>
          </a:solidFill>
          <a:ln>
            <a:noFill/>
          </a:ln>
        </p:spPr>
        <p:txBody>
          <a:bodyPr spcFirstLastPara="1" wrap="square" lIns="180000" tIns="72000" rIns="0" bIns="72000" anchor="ctr" anchorCtr="0">
            <a:noAutofit/>
          </a:bodyPr>
          <a:lstStyle/>
          <a:p>
            <a:pPr marL="0" marR="0" lvl="0" indent="0" algn="l" rtl="0">
              <a:spcBef>
                <a:spcPts val="0"/>
              </a:spcBef>
              <a:spcAft>
                <a:spcPts val="0"/>
              </a:spcAft>
              <a:buNone/>
            </a:pPr>
            <a:r>
              <a:rPr lang="de-DE" sz="1600" b="1">
                <a:solidFill>
                  <a:schemeClr val="dk1"/>
                </a:solidFill>
              </a:rPr>
              <a:t>50:50 Anteil von männlichen und weiblichen Hörerinnen/Hörer</a:t>
            </a:r>
            <a:endParaRPr sz="1600">
              <a:solidFill>
                <a:schemeClr val="dk1"/>
              </a:solidFill>
              <a:latin typeface="Arial"/>
              <a:ea typeface="Arial"/>
              <a:cs typeface="Arial"/>
              <a:sym typeface="Arial"/>
            </a:endParaRPr>
          </a:p>
          <a:p>
            <a:pPr marL="0" marR="0" lvl="0" indent="0" algn="l" rtl="0">
              <a:spcBef>
                <a:spcPts val="0"/>
              </a:spcBef>
              <a:spcAft>
                <a:spcPts val="0"/>
              </a:spcAft>
              <a:buNone/>
            </a:pPr>
            <a:r>
              <a:rPr lang="de-DE" sz="1600" b="1">
                <a:solidFill>
                  <a:schemeClr val="dk1"/>
                </a:solidFill>
              </a:rPr>
              <a:t>Mehr weibliche Hörerinnen unter 30 Jahre und über 44 Jahre  </a:t>
            </a:r>
            <a:endParaRPr sz="1600" b="1">
              <a:solidFill>
                <a:schemeClr val="dk1"/>
              </a:solidFill>
            </a:endParaRPr>
          </a:p>
          <a:p>
            <a:pPr marL="0" marR="0" lvl="0" indent="0" algn="l" rtl="0">
              <a:spcBef>
                <a:spcPts val="0"/>
              </a:spcBef>
              <a:spcAft>
                <a:spcPts val="0"/>
              </a:spcAft>
              <a:buNone/>
            </a:pPr>
            <a:r>
              <a:rPr lang="de-DE" sz="1600" b="1">
                <a:solidFill>
                  <a:schemeClr val="dk1"/>
                </a:solidFill>
              </a:rPr>
              <a:t>Mehr männliche Hörer zwischen 30 und 45 Jahre</a:t>
            </a:r>
            <a:endParaRPr sz="1600">
              <a:solidFill>
                <a:schemeClr val="dk1"/>
              </a:solidFill>
              <a:latin typeface="Arial"/>
              <a:ea typeface="Arial"/>
              <a:cs typeface="Arial"/>
              <a:sym typeface="Arial"/>
            </a:endParaRPr>
          </a:p>
        </p:txBody>
      </p:sp>
      <p:sp>
        <p:nvSpPr>
          <p:cNvPr id="1060" name="Google Shape;1060;p149"/>
          <p:cNvSpPr/>
          <p:nvPr/>
        </p:nvSpPr>
        <p:spPr>
          <a:xfrm>
            <a:off x="608843" y="4869761"/>
            <a:ext cx="1377000" cy="1064400"/>
          </a:xfrm>
          <a:prstGeom prst="rect">
            <a:avLst/>
          </a:prstGeom>
          <a:solidFill>
            <a:schemeClr val="dk2"/>
          </a:solidFill>
          <a:ln>
            <a:noFill/>
          </a:ln>
        </p:spPr>
        <p:txBody>
          <a:bodyPr spcFirstLastPara="1" wrap="square" lIns="0" tIns="72000" rIns="0" bIns="72000" anchor="ctr" anchorCtr="0">
            <a:noAutofit/>
          </a:bodyPr>
          <a:lstStyle/>
          <a:p>
            <a:pPr marL="0" marR="0" lvl="0" indent="0" algn="ctr" rtl="0">
              <a:spcBef>
                <a:spcPts val="0"/>
              </a:spcBef>
              <a:spcAft>
                <a:spcPts val="0"/>
              </a:spcAft>
              <a:buNone/>
            </a:pPr>
            <a:r>
              <a:rPr lang="de-DE" sz="1800" b="1">
                <a:solidFill>
                  <a:schemeClr val="lt1"/>
                </a:solidFill>
              </a:rPr>
              <a:t>TAKE</a:t>
            </a:r>
            <a:endParaRPr sz="1800" b="1">
              <a:solidFill>
                <a:schemeClr val="lt1"/>
              </a:solidFill>
            </a:endParaRPr>
          </a:p>
          <a:p>
            <a:pPr marL="0" marR="0" lvl="0" indent="0" algn="ctr" rtl="0">
              <a:spcBef>
                <a:spcPts val="0"/>
              </a:spcBef>
              <a:spcAft>
                <a:spcPts val="0"/>
              </a:spcAft>
              <a:buNone/>
            </a:pPr>
            <a:r>
              <a:rPr lang="de-DE" sz="1800" b="1">
                <a:solidFill>
                  <a:schemeClr val="lt1"/>
                </a:solidFill>
              </a:rPr>
              <a:t>AWAYS</a:t>
            </a:r>
            <a:endParaRPr sz="1800" b="1">
              <a:solidFill>
                <a:schemeClr val="lt1"/>
              </a:solidFill>
            </a:endParaRPr>
          </a:p>
        </p:txBody>
      </p:sp>
      <p:pic>
        <p:nvPicPr>
          <p:cNvPr id="1061" name="Google Shape;1061;p149"/>
          <p:cNvPicPr preferRelativeResize="0"/>
          <p:nvPr/>
        </p:nvPicPr>
        <p:blipFill>
          <a:blip r:embed="rId3">
            <a:alphaModFix/>
          </a:blip>
          <a:stretch>
            <a:fillRect/>
          </a:stretch>
        </p:blipFill>
        <p:spPr>
          <a:xfrm>
            <a:off x="608350" y="1360852"/>
            <a:ext cx="8983700" cy="3443925"/>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065"/>
        <p:cNvGrpSpPr/>
        <p:nvPr/>
      </p:nvGrpSpPr>
      <p:grpSpPr>
        <a:xfrm>
          <a:off x="0" y="0"/>
          <a:ext cx="0" cy="0"/>
          <a:chOff x="0" y="0"/>
          <a:chExt cx="0" cy="0"/>
        </a:xfrm>
      </p:grpSpPr>
      <p:sp>
        <p:nvSpPr>
          <p:cNvPr id="1066" name="Google Shape;1066;p150"/>
          <p:cNvSpPr txBox="1">
            <a:spLocks noGrp="1"/>
          </p:cNvSpPr>
          <p:nvPr>
            <p:ph type="body" idx="1"/>
          </p:nvPr>
        </p:nvSpPr>
        <p:spPr>
          <a:xfrm>
            <a:off x="608345" y="846465"/>
            <a:ext cx="8280300" cy="360300"/>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chemeClr val="dk1"/>
              </a:buClr>
              <a:buSzPts val="1100"/>
              <a:buNone/>
            </a:pPr>
            <a:r>
              <a:rPr lang="de-DE"/>
              <a:t>gUPA Podcast - Feedback</a:t>
            </a:r>
            <a:endParaRPr/>
          </a:p>
        </p:txBody>
      </p:sp>
      <p:pic>
        <p:nvPicPr>
          <p:cNvPr id="1067" name="Google Shape;1067;p150"/>
          <p:cNvPicPr preferRelativeResize="0"/>
          <p:nvPr/>
        </p:nvPicPr>
        <p:blipFill>
          <a:blip r:embed="rId3">
            <a:alphaModFix/>
          </a:blip>
          <a:stretch>
            <a:fillRect/>
          </a:stretch>
        </p:blipFill>
        <p:spPr>
          <a:xfrm>
            <a:off x="498925" y="1418090"/>
            <a:ext cx="9505950" cy="1933575"/>
          </a:xfrm>
          <a:prstGeom prst="rect">
            <a:avLst/>
          </a:prstGeom>
          <a:noFill/>
          <a:ln>
            <a:noFill/>
          </a:ln>
        </p:spPr>
      </p:pic>
      <p:sp>
        <p:nvSpPr>
          <p:cNvPr id="1068" name="Google Shape;1068;p150"/>
          <p:cNvSpPr/>
          <p:nvPr/>
        </p:nvSpPr>
        <p:spPr>
          <a:xfrm>
            <a:off x="732525" y="3982600"/>
            <a:ext cx="5253900" cy="1970400"/>
          </a:xfrm>
          <a:prstGeom prst="rect">
            <a:avLst/>
          </a:prstGeom>
          <a:solidFill>
            <a:srgbClr val="D1D2D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de-DE" sz="1200" b="1"/>
              <a:t>Felix, 17.1.2020</a:t>
            </a:r>
            <a:endParaRPr sz="1200" b="1"/>
          </a:p>
          <a:p>
            <a:pPr marL="0" lvl="0" indent="0" algn="l" rtl="0">
              <a:spcBef>
                <a:spcPts val="0"/>
              </a:spcBef>
              <a:spcAft>
                <a:spcPts val="0"/>
              </a:spcAft>
              <a:buNone/>
            </a:pPr>
            <a:endParaRPr sz="1200" i="1"/>
          </a:p>
          <a:p>
            <a:pPr marL="0" lvl="0" indent="0" algn="l" rtl="0">
              <a:spcBef>
                <a:spcPts val="0"/>
              </a:spcBef>
              <a:spcAft>
                <a:spcPts val="0"/>
              </a:spcAft>
              <a:buClr>
                <a:schemeClr val="dk1"/>
              </a:buClr>
              <a:buSzPts val="1100"/>
              <a:buFont typeface="Arial"/>
              <a:buNone/>
            </a:pPr>
            <a:r>
              <a:rPr lang="de-DE" sz="1200" i="1"/>
              <a:t>Finde es super dass Ihr das macht, höre ich gerne an.</a:t>
            </a:r>
            <a:endParaRPr sz="1200" i="1"/>
          </a:p>
          <a:p>
            <a:pPr marL="0" lvl="0" indent="0" algn="l" rtl="0">
              <a:spcBef>
                <a:spcPts val="0"/>
              </a:spcBef>
              <a:spcAft>
                <a:spcPts val="0"/>
              </a:spcAft>
              <a:buClr>
                <a:schemeClr val="dk1"/>
              </a:buClr>
              <a:buSzPts val="1100"/>
              <a:buFont typeface="Arial"/>
              <a:buNone/>
            </a:pPr>
            <a:endParaRPr sz="1200" i="1"/>
          </a:p>
          <a:p>
            <a:pPr marL="0" lvl="0" indent="0" algn="l" rtl="0">
              <a:spcBef>
                <a:spcPts val="0"/>
              </a:spcBef>
              <a:spcAft>
                <a:spcPts val="0"/>
              </a:spcAft>
              <a:buClr>
                <a:schemeClr val="dk1"/>
              </a:buClr>
              <a:buSzPts val="1100"/>
              <a:buFont typeface="Arial"/>
              <a:buNone/>
            </a:pPr>
            <a:r>
              <a:rPr lang="de-DE" sz="1200" i="1"/>
              <a:t>Ich würde mir zusätzlich weitere Folgen wünschen, in denen Usability-Experten über bestimmte Problemfelder/Herausforderungen diskutieren, z.B. „UX in B2B“ oder „Industrie-Projekte im Wandel“.</a:t>
            </a:r>
            <a:endParaRPr sz="1200" i="1"/>
          </a:p>
          <a:p>
            <a:pPr marL="0" lvl="0" indent="0" algn="l" rtl="0">
              <a:spcBef>
                <a:spcPts val="0"/>
              </a:spcBef>
              <a:spcAft>
                <a:spcPts val="0"/>
              </a:spcAft>
              <a:buClr>
                <a:schemeClr val="dk1"/>
              </a:buClr>
              <a:buSzPts val="1100"/>
              <a:buFont typeface="Arial"/>
              <a:buNone/>
            </a:pPr>
            <a:r>
              <a:rPr lang="de-DE" sz="1200" i="1"/>
              <a:t>Auch sehe ich den Podcast eigenständig/unabhängig von den Webinaren, die immer referenziert werden. Gerne mehr Fokus auf Podcast ;) </a:t>
            </a:r>
            <a:endParaRPr sz="1200" i="1"/>
          </a:p>
        </p:txBody>
      </p:sp>
      <p:sp>
        <p:nvSpPr>
          <p:cNvPr id="1069" name="Google Shape;1069;p150"/>
          <p:cNvSpPr/>
          <p:nvPr/>
        </p:nvSpPr>
        <p:spPr>
          <a:xfrm>
            <a:off x="6399125" y="3982600"/>
            <a:ext cx="5406300" cy="1970400"/>
          </a:xfrm>
          <a:prstGeom prst="rect">
            <a:avLst/>
          </a:prstGeom>
          <a:solidFill>
            <a:srgbClr val="D1D2D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de-DE" sz="1200" b="1"/>
              <a:t>Mona, 2.1.2020</a:t>
            </a:r>
            <a:endParaRPr sz="1200" b="1"/>
          </a:p>
          <a:p>
            <a:pPr marL="0" lvl="0" indent="0" algn="l" rtl="0">
              <a:spcBef>
                <a:spcPts val="0"/>
              </a:spcBef>
              <a:spcAft>
                <a:spcPts val="0"/>
              </a:spcAft>
              <a:buNone/>
            </a:pPr>
            <a:endParaRPr sz="1200" i="1"/>
          </a:p>
          <a:p>
            <a:pPr marL="0" lvl="0" indent="0" algn="l" rtl="0">
              <a:spcBef>
                <a:spcPts val="0"/>
              </a:spcBef>
              <a:spcAft>
                <a:spcPts val="0"/>
              </a:spcAft>
              <a:buNone/>
            </a:pPr>
            <a:r>
              <a:rPr lang="de-DE" sz="1200" i="1"/>
              <a:t>Ich finde den Podcast der German UPA  super. Es ist klasse, dass zu den Themen rund um UX auch ein deutschsprachiger Podcast existiert, in dem der Blick der German UPA vertreten ist. Für mich bereichert dies in jedem Fall gemeinsam mit den Webinaren das Angebot der German UPA enorm. So ist es möglich, auf vom geballten Wissen mit zu profitieren. </a:t>
            </a:r>
            <a:endParaRPr sz="1200" i="1"/>
          </a:p>
          <a:p>
            <a:pPr marL="0" lvl="0" indent="0" algn="l" rtl="0">
              <a:spcBef>
                <a:spcPts val="0"/>
              </a:spcBef>
              <a:spcAft>
                <a:spcPts val="0"/>
              </a:spcAft>
              <a:buNone/>
            </a:pPr>
            <a:endParaRPr sz="1200" i="1"/>
          </a:p>
          <a:p>
            <a:pPr marL="0" lvl="0" indent="0" algn="l" rtl="0">
              <a:spcBef>
                <a:spcPts val="0"/>
              </a:spcBef>
              <a:spcAft>
                <a:spcPts val="0"/>
              </a:spcAft>
              <a:buNone/>
            </a:pPr>
            <a:r>
              <a:rPr lang="de-DE" sz="1200" i="1"/>
              <a:t>Was mir leider bei den letzten Folgen etwas negativ aufgefallen ist, ist, dass hier die Biografie der Person und nicht der Inhalt im Vordergrund stand....</a:t>
            </a:r>
            <a:endParaRPr sz="1200" i="1"/>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817"/>
        <p:cNvGrpSpPr/>
        <p:nvPr/>
      </p:nvGrpSpPr>
      <p:grpSpPr>
        <a:xfrm>
          <a:off x="0" y="0"/>
          <a:ext cx="0" cy="0"/>
          <a:chOff x="0" y="0"/>
          <a:chExt cx="0" cy="0"/>
        </a:xfrm>
      </p:grpSpPr>
      <p:sp>
        <p:nvSpPr>
          <p:cNvPr id="818" name="Google Shape;818;p124"/>
          <p:cNvSpPr txBox="1">
            <a:spLocks noGrp="1"/>
          </p:cNvSpPr>
          <p:nvPr>
            <p:ph type="body" idx="1"/>
          </p:nvPr>
        </p:nvSpPr>
        <p:spPr>
          <a:xfrm>
            <a:off x="608345" y="846465"/>
            <a:ext cx="8280300" cy="360300"/>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chemeClr val="dk1"/>
              </a:buClr>
              <a:buSzPts val="2600"/>
              <a:buNone/>
            </a:pPr>
            <a:r>
              <a:rPr lang="de-DE"/>
              <a:t>Abstimmungsmodus</a:t>
            </a:r>
            <a:endParaRPr/>
          </a:p>
        </p:txBody>
      </p:sp>
      <p:sp>
        <p:nvSpPr>
          <p:cNvPr id="819" name="Google Shape;819;p124"/>
          <p:cNvSpPr txBox="1">
            <a:spLocks noGrp="1"/>
          </p:cNvSpPr>
          <p:nvPr>
            <p:ph type="body" idx="2"/>
          </p:nvPr>
        </p:nvSpPr>
        <p:spPr>
          <a:xfrm>
            <a:off x="608350" y="1404250"/>
            <a:ext cx="10837500" cy="4513800"/>
          </a:xfrm>
          <a:prstGeom prst="rect">
            <a:avLst/>
          </a:prstGeom>
          <a:noFill/>
          <a:ln>
            <a:noFill/>
          </a:ln>
        </p:spPr>
        <p:txBody>
          <a:bodyPr spcFirstLastPara="1" wrap="square" lIns="90000" tIns="46800" rIns="90000" bIns="46800" anchor="t" anchorCtr="0">
            <a:noAutofit/>
          </a:bodyPr>
          <a:lstStyle/>
          <a:p>
            <a:pPr marL="228600" lvl="0" indent="-228600" algn="l" rtl="0">
              <a:spcBef>
                <a:spcPts val="1000"/>
              </a:spcBef>
              <a:spcAft>
                <a:spcPts val="0"/>
              </a:spcAft>
              <a:buSzPts val="1800"/>
              <a:buChar char="•"/>
            </a:pPr>
            <a:r>
              <a:rPr lang="de-DE"/>
              <a:t>Thema oder Position wird vorgestellt</a:t>
            </a:r>
            <a:endParaRPr/>
          </a:p>
          <a:p>
            <a:pPr marL="228600" lvl="0" indent="-228600" algn="l" rtl="0">
              <a:spcBef>
                <a:spcPts val="1000"/>
              </a:spcBef>
              <a:spcAft>
                <a:spcPts val="0"/>
              </a:spcAft>
              <a:buSzPts val="1800"/>
              <a:buChar char="•"/>
            </a:pPr>
            <a:r>
              <a:rPr lang="de-DE"/>
              <a:t>Optionen werden in der Präsentation gezeigt</a:t>
            </a:r>
            <a:endParaRPr/>
          </a:p>
          <a:p>
            <a:pPr marL="228600" lvl="0" indent="-228600" algn="l" rtl="0">
              <a:spcBef>
                <a:spcPts val="1000"/>
              </a:spcBef>
              <a:spcAft>
                <a:spcPts val="0"/>
              </a:spcAft>
              <a:buSzPts val="1800"/>
              <a:buChar char="•"/>
            </a:pPr>
            <a:r>
              <a:rPr lang="de-DE"/>
              <a:t>Kandidaten*Innen können sich vor Beginn der Abstimmung melden</a:t>
            </a:r>
            <a:endParaRPr/>
          </a:p>
          <a:p>
            <a:pPr marL="228600" lvl="0" indent="-228600" algn="l" rtl="0">
              <a:spcBef>
                <a:spcPts val="1000"/>
              </a:spcBef>
              <a:spcAft>
                <a:spcPts val="0"/>
              </a:spcAft>
              <a:buSzPts val="1800"/>
              <a:buChar char="•"/>
            </a:pPr>
            <a:r>
              <a:rPr lang="de-DE"/>
              <a:t>Optionen sind JA, NEIN &amp; ENTHALTUNG - bei Wahl zwischen mehreren Kandidaten*Innen die Namen</a:t>
            </a:r>
            <a:endParaRPr/>
          </a:p>
          <a:p>
            <a:pPr marL="228600" lvl="0" indent="-228600" algn="l" rtl="0">
              <a:spcBef>
                <a:spcPts val="1000"/>
              </a:spcBef>
              <a:spcAft>
                <a:spcPts val="0"/>
              </a:spcAft>
              <a:buSzPts val="1800"/>
              <a:buChar char="•"/>
            </a:pPr>
            <a:r>
              <a:rPr lang="de-DE"/>
              <a:t>Wechsel der Auswahl ist bis zum Schließen der Abstimmung möglich</a:t>
            </a:r>
            <a:endParaRPr/>
          </a:p>
          <a:p>
            <a:pPr marL="228600" lvl="0" indent="-228600" algn="l" rtl="0">
              <a:spcBef>
                <a:spcPts val="1000"/>
              </a:spcBef>
              <a:spcAft>
                <a:spcPts val="0"/>
              </a:spcAft>
              <a:buSzPts val="1800"/>
              <a:buChar char="•"/>
            </a:pPr>
            <a:r>
              <a:rPr lang="de-DE"/>
              <a:t>Bei Fehlbedienung bitte “ENTHALTUNG” wählen</a:t>
            </a:r>
            <a:endParaRPr/>
          </a:p>
          <a:p>
            <a:pPr marL="228600" lvl="0" indent="-228600" algn="l" rtl="0">
              <a:spcBef>
                <a:spcPts val="1000"/>
              </a:spcBef>
              <a:spcAft>
                <a:spcPts val="0"/>
              </a:spcAft>
              <a:buSzPts val="1800"/>
              <a:buChar char="•"/>
            </a:pPr>
            <a:r>
              <a:rPr lang="de-DE"/>
              <a:t>Vor dem Schließen der Abstimmung wird 3 - 2 - 1 heruntergezählt </a:t>
            </a:r>
            <a:endParaRPr/>
          </a:p>
          <a:p>
            <a:pPr marL="228600" lvl="0" indent="-228600" algn="l" rtl="0">
              <a:spcBef>
                <a:spcPts val="1000"/>
              </a:spcBef>
              <a:spcAft>
                <a:spcPts val="0"/>
              </a:spcAft>
              <a:buSzPts val="1800"/>
              <a:buChar char="•"/>
            </a:pPr>
            <a:r>
              <a:rPr lang="de-DE"/>
              <a:t>Nicht abgegebene Stimmen werden als Enthaltungen gezählt</a:t>
            </a:r>
            <a:endParaRPr/>
          </a:p>
          <a:p>
            <a:pPr marL="228600" lvl="0" indent="-228600" algn="l" rtl="0">
              <a:spcBef>
                <a:spcPts val="1000"/>
              </a:spcBef>
              <a:spcAft>
                <a:spcPts val="0"/>
              </a:spcAft>
              <a:buSzPts val="1800"/>
              <a:buChar char="•"/>
            </a:pPr>
            <a:r>
              <a:rPr lang="de-DE"/>
              <a:t>Einfache Mehrheit - Enthaltungen werden nicht gezählt</a:t>
            </a:r>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073"/>
        <p:cNvGrpSpPr/>
        <p:nvPr/>
      </p:nvGrpSpPr>
      <p:grpSpPr>
        <a:xfrm>
          <a:off x="0" y="0"/>
          <a:ext cx="0" cy="0"/>
          <a:chOff x="0" y="0"/>
          <a:chExt cx="0" cy="0"/>
        </a:xfrm>
      </p:grpSpPr>
      <p:sp>
        <p:nvSpPr>
          <p:cNvPr id="1074" name="Google Shape;1074;p151"/>
          <p:cNvSpPr txBox="1">
            <a:spLocks noGrp="1"/>
          </p:cNvSpPr>
          <p:nvPr>
            <p:ph type="body" idx="1"/>
          </p:nvPr>
        </p:nvSpPr>
        <p:spPr>
          <a:xfrm>
            <a:off x="608345" y="846465"/>
            <a:ext cx="8280300" cy="360300"/>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chemeClr val="dk1"/>
              </a:buClr>
              <a:buSzPts val="1100"/>
              <a:buNone/>
            </a:pPr>
            <a:r>
              <a:rPr lang="de-DE"/>
              <a:t>gUPA Podcast - Noch Potential</a:t>
            </a:r>
            <a:endParaRPr/>
          </a:p>
        </p:txBody>
      </p:sp>
      <p:sp>
        <p:nvSpPr>
          <p:cNvPr id="1075" name="Google Shape;1075;p151"/>
          <p:cNvSpPr txBox="1">
            <a:spLocks noGrp="1"/>
          </p:cNvSpPr>
          <p:nvPr>
            <p:ph type="body" idx="1"/>
          </p:nvPr>
        </p:nvSpPr>
        <p:spPr>
          <a:xfrm>
            <a:off x="608352" y="1369100"/>
            <a:ext cx="10902000" cy="360300"/>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chemeClr val="dk1"/>
              </a:buClr>
              <a:buSzPts val="1100"/>
              <a:buNone/>
            </a:pPr>
            <a:r>
              <a:rPr lang="de-DE" b="0"/>
              <a:t>Umfrage im Anschluss an die öffentliche Online-Paneldiskussion</a:t>
            </a:r>
            <a:endParaRPr b="0"/>
          </a:p>
        </p:txBody>
      </p:sp>
      <p:pic>
        <p:nvPicPr>
          <p:cNvPr id="1076" name="Google Shape;1076;p151"/>
          <p:cNvPicPr preferRelativeResize="0"/>
          <p:nvPr/>
        </p:nvPicPr>
        <p:blipFill>
          <a:blip r:embed="rId3">
            <a:alphaModFix/>
          </a:blip>
          <a:stretch>
            <a:fillRect/>
          </a:stretch>
        </p:blipFill>
        <p:spPr>
          <a:xfrm>
            <a:off x="608350" y="1975925"/>
            <a:ext cx="9798100" cy="4069550"/>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080"/>
        <p:cNvGrpSpPr/>
        <p:nvPr/>
      </p:nvGrpSpPr>
      <p:grpSpPr>
        <a:xfrm>
          <a:off x="0" y="0"/>
          <a:ext cx="0" cy="0"/>
          <a:chOff x="0" y="0"/>
          <a:chExt cx="0" cy="0"/>
        </a:xfrm>
      </p:grpSpPr>
      <p:sp>
        <p:nvSpPr>
          <p:cNvPr id="1081" name="Google Shape;1081;p152"/>
          <p:cNvSpPr txBox="1">
            <a:spLocks noGrp="1"/>
          </p:cNvSpPr>
          <p:nvPr>
            <p:ph type="body" idx="1"/>
          </p:nvPr>
        </p:nvSpPr>
        <p:spPr>
          <a:xfrm>
            <a:off x="608351" y="846475"/>
            <a:ext cx="9491400" cy="360300"/>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chemeClr val="dk1"/>
              </a:buClr>
              <a:buSzPts val="1100"/>
              <a:buNone/>
            </a:pPr>
            <a:r>
              <a:rPr lang="de-DE"/>
              <a:t>Ebenso noch viel Potential für unseren Youtube Channel</a:t>
            </a:r>
            <a:endParaRPr/>
          </a:p>
        </p:txBody>
      </p:sp>
      <p:sp>
        <p:nvSpPr>
          <p:cNvPr id="1082" name="Google Shape;1082;p152"/>
          <p:cNvSpPr txBox="1">
            <a:spLocks noGrp="1"/>
          </p:cNvSpPr>
          <p:nvPr>
            <p:ph type="body" idx="1"/>
          </p:nvPr>
        </p:nvSpPr>
        <p:spPr>
          <a:xfrm>
            <a:off x="608352" y="1369100"/>
            <a:ext cx="10902000" cy="360300"/>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chemeClr val="dk1"/>
              </a:buClr>
              <a:buSzPts val="1100"/>
              <a:buNone/>
            </a:pPr>
            <a:r>
              <a:rPr lang="de-DE" b="0"/>
              <a:t>Umfrage im Anschluss an die öffentliche Online-Paneldiskussion</a:t>
            </a:r>
            <a:endParaRPr b="0"/>
          </a:p>
        </p:txBody>
      </p:sp>
      <p:pic>
        <p:nvPicPr>
          <p:cNvPr id="1083" name="Google Shape;1083;p152"/>
          <p:cNvPicPr preferRelativeResize="0"/>
          <p:nvPr/>
        </p:nvPicPr>
        <p:blipFill>
          <a:blip r:embed="rId3">
            <a:alphaModFix/>
          </a:blip>
          <a:stretch>
            <a:fillRect/>
          </a:stretch>
        </p:blipFill>
        <p:spPr>
          <a:xfrm>
            <a:off x="749625" y="2052125"/>
            <a:ext cx="9798100" cy="4056354"/>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087"/>
        <p:cNvGrpSpPr/>
        <p:nvPr/>
      </p:nvGrpSpPr>
      <p:grpSpPr>
        <a:xfrm>
          <a:off x="0" y="0"/>
          <a:ext cx="0" cy="0"/>
          <a:chOff x="0" y="0"/>
          <a:chExt cx="0" cy="0"/>
        </a:xfrm>
      </p:grpSpPr>
      <p:sp>
        <p:nvSpPr>
          <p:cNvPr id="1088" name="Google Shape;1088;p153"/>
          <p:cNvSpPr txBox="1">
            <a:spLocks noGrp="1"/>
          </p:cNvSpPr>
          <p:nvPr>
            <p:ph type="body" idx="1"/>
          </p:nvPr>
        </p:nvSpPr>
        <p:spPr>
          <a:xfrm>
            <a:off x="608351" y="846475"/>
            <a:ext cx="9523200" cy="3603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chemeClr val="dk1"/>
              </a:buClr>
              <a:buSzPts val="1100"/>
              <a:buNone/>
            </a:pPr>
            <a:r>
              <a:rPr lang="de-DE"/>
              <a:t>Ebenso noch viel Potential für unseren Youtube Channel</a:t>
            </a:r>
            <a:endParaRPr/>
          </a:p>
          <a:p>
            <a:pPr marL="0" lvl="0" indent="0" algn="l" rtl="0">
              <a:lnSpc>
                <a:spcPct val="90000"/>
              </a:lnSpc>
              <a:spcBef>
                <a:spcPts val="0"/>
              </a:spcBef>
              <a:spcAft>
                <a:spcPts val="0"/>
              </a:spcAft>
              <a:buClr>
                <a:schemeClr val="dk1"/>
              </a:buClr>
              <a:buSzPts val="1100"/>
              <a:buNone/>
            </a:pPr>
            <a:endParaRPr/>
          </a:p>
        </p:txBody>
      </p:sp>
      <p:sp>
        <p:nvSpPr>
          <p:cNvPr id="1089" name="Google Shape;1089;p153"/>
          <p:cNvSpPr txBox="1">
            <a:spLocks noGrp="1"/>
          </p:cNvSpPr>
          <p:nvPr>
            <p:ph type="body" idx="1"/>
          </p:nvPr>
        </p:nvSpPr>
        <p:spPr>
          <a:xfrm>
            <a:off x="608352" y="1369100"/>
            <a:ext cx="10902000" cy="360300"/>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chemeClr val="dk1"/>
              </a:buClr>
              <a:buSzPts val="1100"/>
              <a:buNone/>
            </a:pPr>
            <a:r>
              <a:rPr lang="de-DE" b="0"/>
              <a:t>Mangels Content auch sehr wenige Abonnenten - Das kann sich ändern</a:t>
            </a:r>
            <a:endParaRPr b="0"/>
          </a:p>
        </p:txBody>
      </p:sp>
      <p:pic>
        <p:nvPicPr>
          <p:cNvPr id="1090" name="Google Shape;1090;p153"/>
          <p:cNvPicPr preferRelativeResize="0"/>
          <p:nvPr/>
        </p:nvPicPr>
        <p:blipFill>
          <a:blip r:embed="rId3">
            <a:alphaModFix/>
          </a:blip>
          <a:stretch>
            <a:fillRect/>
          </a:stretch>
        </p:blipFill>
        <p:spPr>
          <a:xfrm>
            <a:off x="725900" y="2221625"/>
            <a:ext cx="6453350" cy="2144300"/>
          </a:xfrm>
          <a:prstGeom prst="rect">
            <a:avLst/>
          </a:prstGeom>
          <a:noFill/>
          <a:ln>
            <a:noFill/>
          </a:ln>
        </p:spPr>
      </p:pic>
      <p:sp>
        <p:nvSpPr>
          <p:cNvPr id="1091" name="Google Shape;1091;p153"/>
          <p:cNvSpPr/>
          <p:nvPr/>
        </p:nvSpPr>
        <p:spPr>
          <a:xfrm rot="-5400000">
            <a:off x="3037375" y="4003825"/>
            <a:ext cx="1019400" cy="509700"/>
          </a:xfrm>
          <a:prstGeom prst="rightArrow">
            <a:avLst>
              <a:gd name="adj1" fmla="val 50000"/>
              <a:gd name="adj2" fmla="val 50000"/>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092" name="Google Shape;1092;p153"/>
          <p:cNvPicPr preferRelativeResize="0"/>
          <p:nvPr/>
        </p:nvPicPr>
        <p:blipFill>
          <a:blip r:embed="rId4">
            <a:alphaModFix/>
          </a:blip>
          <a:stretch>
            <a:fillRect/>
          </a:stretch>
        </p:blipFill>
        <p:spPr>
          <a:xfrm>
            <a:off x="3008762" y="4858150"/>
            <a:ext cx="1076625" cy="1076625"/>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1096"/>
        <p:cNvGrpSpPr/>
        <p:nvPr/>
      </p:nvGrpSpPr>
      <p:grpSpPr>
        <a:xfrm>
          <a:off x="0" y="0"/>
          <a:ext cx="0" cy="0"/>
          <a:chOff x="0" y="0"/>
          <a:chExt cx="0" cy="0"/>
        </a:xfrm>
      </p:grpSpPr>
      <p:sp>
        <p:nvSpPr>
          <p:cNvPr id="1097" name="Google Shape;1097;p154"/>
          <p:cNvSpPr txBox="1">
            <a:spLocks noGrp="1"/>
          </p:cNvSpPr>
          <p:nvPr>
            <p:ph type="body" idx="1"/>
          </p:nvPr>
        </p:nvSpPr>
        <p:spPr>
          <a:xfrm>
            <a:off x="1049133" y="1762125"/>
            <a:ext cx="10999500" cy="2524200"/>
          </a:xfrm>
          <a:prstGeom prst="rect">
            <a:avLst/>
          </a:prstGeom>
          <a:noFill/>
          <a:ln>
            <a:noFill/>
          </a:ln>
        </p:spPr>
        <p:txBody>
          <a:bodyPr spcFirstLastPara="1" wrap="square" lIns="0" tIns="0" rIns="0" bIns="0" anchor="ctr" anchorCtr="0">
            <a:noAutofit/>
          </a:bodyPr>
          <a:lstStyle/>
          <a:p>
            <a:pPr marL="0" lvl="0" indent="0" algn="l" rtl="0">
              <a:lnSpc>
                <a:spcPct val="90000"/>
              </a:lnSpc>
              <a:spcBef>
                <a:spcPts val="0"/>
              </a:spcBef>
              <a:spcAft>
                <a:spcPts val="0"/>
              </a:spcAft>
              <a:buClr>
                <a:schemeClr val="dk1"/>
              </a:buClr>
              <a:buSzPts val="1100"/>
              <a:buNone/>
            </a:pPr>
            <a:r>
              <a:rPr lang="de-DE"/>
              <a:t>Aktivitäten</a:t>
            </a:r>
            <a:endParaRPr/>
          </a:p>
          <a:p>
            <a:pPr marL="0" lvl="0" indent="0" algn="l" rtl="0">
              <a:lnSpc>
                <a:spcPct val="90000"/>
              </a:lnSpc>
              <a:spcBef>
                <a:spcPts val="0"/>
              </a:spcBef>
              <a:spcAft>
                <a:spcPts val="0"/>
              </a:spcAft>
              <a:buClr>
                <a:schemeClr val="dk1"/>
              </a:buClr>
              <a:buSzPts val="1100"/>
              <a:buNone/>
            </a:pPr>
            <a:r>
              <a:rPr lang="de-DE"/>
              <a:t>des Schriftführers</a:t>
            </a:r>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1101"/>
        <p:cNvGrpSpPr/>
        <p:nvPr/>
      </p:nvGrpSpPr>
      <p:grpSpPr>
        <a:xfrm>
          <a:off x="0" y="0"/>
          <a:ext cx="0" cy="0"/>
          <a:chOff x="0" y="0"/>
          <a:chExt cx="0" cy="0"/>
        </a:xfrm>
      </p:grpSpPr>
      <p:sp>
        <p:nvSpPr>
          <p:cNvPr id="1102" name="Google Shape;1102;p155"/>
          <p:cNvSpPr txBox="1">
            <a:spLocks noGrp="1"/>
          </p:cNvSpPr>
          <p:nvPr>
            <p:ph type="body" idx="1"/>
          </p:nvPr>
        </p:nvSpPr>
        <p:spPr>
          <a:xfrm>
            <a:off x="608345" y="846465"/>
            <a:ext cx="8280300" cy="360300"/>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chemeClr val="dk1"/>
              </a:buClr>
              <a:buSzPts val="1100"/>
              <a:buNone/>
            </a:pPr>
            <a:r>
              <a:rPr lang="de-DE"/>
              <a:t>Schriftführer Aktivitäten</a:t>
            </a:r>
            <a:endParaRPr/>
          </a:p>
          <a:p>
            <a:pPr marL="0" lvl="0" indent="0" algn="l" rtl="0">
              <a:lnSpc>
                <a:spcPct val="90000"/>
              </a:lnSpc>
              <a:spcBef>
                <a:spcPts val="1000"/>
              </a:spcBef>
              <a:spcAft>
                <a:spcPts val="0"/>
              </a:spcAft>
              <a:buClr>
                <a:schemeClr val="dk1"/>
              </a:buClr>
              <a:buSzPts val="2600"/>
              <a:buNone/>
            </a:pPr>
            <a:endParaRPr/>
          </a:p>
        </p:txBody>
      </p:sp>
      <p:sp>
        <p:nvSpPr>
          <p:cNvPr id="1103" name="Google Shape;1103;p155"/>
          <p:cNvSpPr txBox="1">
            <a:spLocks noGrp="1"/>
          </p:cNvSpPr>
          <p:nvPr>
            <p:ph type="body" idx="2"/>
          </p:nvPr>
        </p:nvSpPr>
        <p:spPr>
          <a:xfrm>
            <a:off x="608342" y="1632857"/>
            <a:ext cx="10960200" cy="4027800"/>
          </a:xfrm>
          <a:prstGeom prst="rect">
            <a:avLst/>
          </a:prstGeom>
          <a:noFill/>
          <a:ln>
            <a:noFill/>
          </a:ln>
        </p:spPr>
        <p:txBody>
          <a:bodyPr spcFirstLastPara="1" wrap="square" lIns="90000" tIns="46800" rIns="90000" bIns="46800" anchor="t" anchorCtr="0">
            <a:noAutofit/>
          </a:bodyPr>
          <a:lstStyle/>
          <a:p>
            <a:pPr marL="228600" lvl="0" indent="-228600" algn="l" rtl="0">
              <a:lnSpc>
                <a:spcPct val="90000"/>
              </a:lnSpc>
              <a:spcBef>
                <a:spcPts val="1000"/>
              </a:spcBef>
              <a:spcAft>
                <a:spcPts val="0"/>
              </a:spcAft>
              <a:buSzPts val="1800"/>
              <a:buFont typeface="Arial"/>
              <a:buChar char="•"/>
            </a:pPr>
            <a:r>
              <a:rPr lang="de-DE"/>
              <a:t>Online Mitgliederversammlungen</a:t>
            </a:r>
            <a:endParaRPr/>
          </a:p>
          <a:p>
            <a:pPr marL="685800" lvl="1" indent="-228600" algn="l" rtl="0">
              <a:lnSpc>
                <a:spcPct val="90000"/>
              </a:lnSpc>
              <a:spcBef>
                <a:spcPts val="1000"/>
              </a:spcBef>
              <a:spcAft>
                <a:spcPts val="0"/>
              </a:spcAft>
              <a:buSzPts val="1800"/>
              <a:buChar char="•"/>
            </a:pPr>
            <a:r>
              <a:rPr lang="de-DE" sz="1800">
                <a:latin typeface="Arial"/>
                <a:ea typeface="Arial"/>
                <a:cs typeface="Arial"/>
                <a:sym typeface="Arial"/>
              </a:rPr>
              <a:t>Satzungsänderung</a:t>
            </a:r>
            <a:endParaRPr sz="1800">
              <a:latin typeface="Arial"/>
              <a:ea typeface="Arial"/>
              <a:cs typeface="Arial"/>
              <a:sym typeface="Arial"/>
            </a:endParaRPr>
          </a:p>
          <a:p>
            <a:pPr marL="685800" lvl="1" indent="-228600" algn="l" rtl="0">
              <a:lnSpc>
                <a:spcPct val="90000"/>
              </a:lnSpc>
              <a:spcBef>
                <a:spcPts val="1000"/>
              </a:spcBef>
              <a:spcAft>
                <a:spcPts val="0"/>
              </a:spcAft>
              <a:buSzPts val="1800"/>
              <a:buFont typeface="Arial"/>
              <a:buChar char="•"/>
            </a:pPr>
            <a:r>
              <a:rPr lang="de-DE" sz="1800">
                <a:latin typeface="Arial"/>
                <a:ea typeface="Arial"/>
                <a:cs typeface="Arial"/>
                <a:sym typeface="Arial"/>
              </a:rPr>
              <a:t>Organisation der Vollversammlung</a:t>
            </a:r>
            <a:endParaRPr sz="1800">
              <a:latin typeface="Arial"/>
              <a:ea typeface="Arial"/>
              <a:cs typeface="Arial"/>
              <a:sym typeface="Arial"/>
            </a:endParaRPr>
          </a:p>
          <a:p>
            <a:pPr marL="228600" lvl="0" indent="-228600" algn="l" rtl="0">
              <a:lnSpc>
                <a:spcPct val="90000"/>
              </a:lnSpc>
              <a:spcBef>
                <a:spcPts val="1000"/>
              </a:spcBef>
              <a:spcAft>
                <a:spcPts val="0"/>
              </a:spcAft>
              <a:buSzPts val="1800"/>
              <a:buFont typeface="Arial"/>
              <a:buChar char="•"/>
            </a:pPr>
            <a:r>
              <a:rPr lang="de-DE"/>
              <a:t>Team Website</a:t>
            </a:r>
            <a:endParaRPr/>
          </a:p>
          <a:p>
            <a:pPr marL="685800" lvl="1" indent="-228600" algn="l" rtl="0">
              <a:lnSpc>
                <a:spcPct val="90000"/>
              </a:lnSpc>
              <a:spcBef>
                <a:spcPts val="1000"/>
              </a:spcBef>
              <a:spcAft>
                <a:spcPts val="0"/>
              </a:spcAft>
              <a:buSzPts val="1800"/>
              <a:buFont typeface="Arial"/>
              <a:buChar char="•"/>
            </a:pPr>
            <a:r>
              <a:rPr lang="de-DE" sz="1800">
                <a:latin typeface="Arial"/>
                <a:ea typeface="Arial"/>
                <a:cs typeface="Arial"/>
                <a:sym typeface="Arial"/>
              </a:rPr>
              <a:t>Kickoff Telefonkonferenz</a:t>
            </a:r>
            <a:endParaRPr sz="1800">
              <a:latin typeface="Arial"/>
              <a:ea typeface="Arial"/>
              <a:cs typeface="Arial"/>
              <a:sym typeface="Arial"/>
            </a:endParaRPr>
          </a:p>
          <a:p>
            <a:pPr marL="228600" lvl="0" indent="-228600" algn="l" rtl="0">
              <a:lnSpc>
                <a:spcPct val="90000"/>
              </a:lnSpc>
              <a:spcBef>
                <a:spcPts val="1000"/>
              </a:spcBef>
              <a:spcAft>
                <a:spcPts val="0"/>
              </a:spcAft>
              <a:buSzPts val="1800"/>
              <a:buFont typeface="Arial"/>
              <a:buChar char="•"/>
            </a:pPr>
            <a:r>
              <a:rPr lang="de-DE"/>
              <a:t>Team Technik</a:t>
            </a:r>
            <a:endParaRPr/>
          </a:p>
          <a:p>
            <a:pPr marL="685800" lvl="1" indent="-228600" algn="l" rtl="0">
              <a:lnSpc>
                <a:spcPct val="90000"/>
              </a:lnSpc>
              <a:spcBef>
                <a:spcPts val="1000"/>
              </a:spcBef>
              <a:spcAft>
                <a:spcPts val="0"/>
              </a:spcAft>
              <a:buSzPts val="1800"/>
              <a:buFont typeface="Arial"/>
              <a:buChar char="•"/>
            </a:pPr>
            <a:r>
              <a:rPr lang="de-DE" sz="1800">
                <a:latin typeface="Arial"/>
                <a:ea typeface="Arial"/>
                <a:cs typeface="Arial"/>
                <a:sym typeface="Arial"/>
              </a:rPr>
              <a:t>Toolübersicht aktualisiert &amp; Kickoff Telefonkonferenz </a:t>
            </a:r>
            <a:endParaRPr sz="1800">
              <a:latin typeface="Arial"/>
              <a:ea typeface="Arial"/>
              <a:cs typeface="Arial"/>
              <a:sym typeface="Arial"/>
            </a:endParaRPr>
          </a:p>
          <a:p>
            <a:pPr marL="0" lvl="0" indent="0" algn="l" rtl="0">
              <a:lnSpc>
                <a:spcPct val="90000"/>
              </a:lnSpc>
              <a:spcBef>
                <a:spcPts val="1000"/>
              </a:spcBef>
              <a:spcAft>
                <a:spcPts val="0"/>
              </a:spcAft>
              <a:buNone/>
            </a:pPr>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1107"/>
        <p:cNvGrpSpPr/>
        <p:nvPr/>
      </p:nvGrpSpPr>
      <p:grpSpPr>
        <a:xfrm>
          <a:off x="0" y="0"/>
          <a:ext cx="0" cy="0"/>
          <a:chOff x="0" y="0"/>
          <a:chExt cx="0" cy="0"/>
        </a:xfrm>
      </p:grpSpPr>
      <p:sp>
        <p:nvSpPr>
          <p:cNvPr id="1108" name="Google Shape;1108;p156"/>
          <p:cNvSpPr txBox="1">
            <a:spLocks noGrp="1"/>
          </p:cNvSpPr>
          <p:nvPr>
            <p:ph type="body" idx="1"/>
          </p:nvPr>
        </p:nvSpPr>
        <p:spPr>
          <a:xfrm>
            <a:off x="608345" y="846465"/>
            <a:ext cx="8280300" cy="360300"/>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chemeClr val="dk1"/>
              </a:buClr>
              <a:buSzPts val="1100"/>
              <a:buNone/>
            </a:pPr>
            <a:r>
              <a:rPr lang="de-DE"/>
              <a:t>Schriftführer Ausblick</a:t>
            </a:r>
            <a:endParaRPr/>
          </a:p>
          <a:p>
            <a:pPr marL="0" lvl="0" indent="0" algn="l" rtl="0">
              <a:lnSpc>
                <a:spcPct val="90000"/>
              </a:lnSpc>
              <a:spcBef>
                <a:spcPts val="1000"/>
              </a:spcBef>
              <a:spcAft>
                <a:spcPts val="0"/>
              </a:spcAft>
              <a:buClr>
                <a:schemeClr val="dk1"/>
              </a:buClr>
              <a:buSzPts val="2600"/>
              <a:buNone/>
            </a:pPr>
            <a:endParaRPr/>
          </a:p>
        </p:txBody>
      </p:sp>
      <p:sp>
        <p:nvSpPr>
          <p:cNvPr id="1109" name="Google Shape;1109;p156"/>
          <p:cNvSpPr txBox="1">
            <a:spLocks noGrp="1"/>
          </p:cNvSpPr>
          <p:nvPr>
            <p:ph type="body" idx="2"/>
          </p:nvPr>
        </p:nvSpPr>
        <p:spPr>
          <a:xfrm>
            <a:off x="608342" y="1632857"/>
            <a:ext cx="10960200" cy="4027800"/>
          </a:xfrm>
          <a:prstGeom prst="rect">
            <a:avLst/>
          </a:prstGeom>
          <a:noFill/>
          <a:ln>
            <a:noFill/>
          </a:ln>
        </p:spPr>
        <p:txBody>
          <a:bodyPr spcFirstLastPara="1" wrap="square" lIns="90000" tIns="46800" rIns="90000" bIns="46800" anchor="t" anchorCtr="0">
            <a:noAutofit/>
          </a:bodyPr>
          <a:lstStyle/>
          <a:p>
            <a:pPr marL="228600" lvl="0" indent="-228600" algn="l" rtl="0">
              <a:lnSpc>
                <a:spcPct val="90000"/>
              </a:lnSpc>
              <a:spcBef>
                <a:spcPts val="1000"/>
              </a:spcBef>
              <a:spcAft>
                <a:spcPts val="0"/>
              </a:spcAft>
              <a:buSzPts val="1800"/>
              <a:buChar char="•"/>
            </a:pPr>
            <a:r>
              <a:rPr lang="de-DE"/>
              <a:t>Website - </a:t>
            </a:r>
            <a:r>
              <a:rPr lang="de-DE" sz="1800">
                <a:latin typeface="Arial"/>
                <a:ea typeface="Arial"/>
                <a:cs typeface="Arial"/>
                <a:sym typeface="Arial"/>
              </a:rPr>
              <a:t>Methodenübersicht AK Qualitätsstandards</a:t>
            </a:r>
            <a:endParaRPr sz="1800">
              <a:latin typeface="Arial"/>
              <a:ea typeface="Arial"/>
              <a:cs typeface="Arial"/>
              <a:sym typeface="Arial"/>
            </a:endParaRPr>
          </a:p>
          <a:p>
            <a:pPr marL="228600" lvl="0" indent="-228600" algn="l" rtl="0">
              <a:lnSpc>
                <a:spcPct val="90000"/>
              </a:lnSpc>
              <a:spcBef>
                <a:spcPts val="1000"/>
              </a:spcBef>
              <a:spcAft>
                <a:spcPts val="0"/>
              </a:spcAft>
              <a:buSzPts val="1800"/>
              <a:buFont typeface="Arial"/>
              <a:buChar char="•"/>
            </a:pPr>
            <a:r>
              <a:rPr lang="de-DE"/>
              <a:t>Team Website um Website Redaktion zu intensivieren</a:t>
            </a:r>
            <a:endParaRPr/>
          </a:p>
          <a:p>
            <a:pPr marL="228600" lvl="0" indent="-228600" algn="l" rtl="0">
              <a:lnSpc>
                <a:spcPct val="90000"/>
              </a:lnSpc>
              <a:spcBef>
                <a:spcPts val="1000"/>
              </a:spcBef>
              <a:spcAft>
                <a:spcPts val="0"/>
              </a:spcAft>
              <a:buSzPts val="1800"/>
              <a:buChar char="•"/>
            </a:pPr>
            <a:r>
              <a:rPr lang="de-DE"/>
              <a:t>Team Technik soll bestehende Werkzeuge prüfen (u.a. auf Barrierefreiheit), Alternativen evaluieren</a:t>
            </a:r>
            <a:endParaRPr/>
          </a:p>
          <a:p>
            <a:pPr marL="228600" lvl="0" indent="-228600" algn="l" rtl="0">
              <a:lnSpc>
                <a:spcPct val="90000"/>
              </a:lnSpc>
              <a:spcBef>
                <a:spcPts val="1000"/>
              </a:spcBef>
              <a:spcAft>
                <a:spcPts val="0"/>
              </a:spcAft>
              <a:buSzPts val="1800"/>
              <a:buChar char="•"/>
            </a:pPr>
            <a:r>
              <a:rPr lang="de-DE"/>
              <a:t>Guideline für MG und Funktionsträger zum Einsatz der Werkzeuge   </a:t>
            </a:r>
            <a:endParaRPr/>
          </a:p>
          <a:p>
            <a:pPr marL="0" lvl="0" indent="0" algn="l" rtl="0">
              <a:lnSpc>
                <a:spcPct val="90000"/>
              </a:lnSpc>
              <a:spcBef>
                <a:spcPts val="1000"/>
              </a:spcBef>
              <a:spcAft>
                <a:spcPts val="0"/>
              </a:spcAft>
              <a:buNone/>
            </a:pPr>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1113"/>
        <p:cNvGrpSpPr/>
        <p:nvPr/>
      </p:nvGrpSpPr>
      <p:grpSpPr>
        <a:xfrm>
          <a:off x="0" y="0"/>
          <a:ext cx="0" cy="0"/>
          <a:chOff x="0" y="0"/>
          <a:chExt cx="0" cy="0"/>
        </a:xfrm>
      </p:grpSpPr>
      <p:sp>
        <p:nvSpPr>
          <p:cNvPr id="1114" name="Google Shape;1114;p157"/>
          <p:cNvSpPr txBox="1">
            <a:spLocks noGrp="1"/>
          </p:cNvSpPr>
          <p:nvPr>
            <p:ph type="body" idx="1"/>
          </p:nvPr>
        </p:nvSpPr>
        <p:spPr>
          <a:xfrm>
            <a:off x="1049133" y="1762125"/>
            <a:ext cx="10999500" cy="2524200"/>
          </a:xfrm>
          <a:prstGeom prst="rect">
            <a:avLst/>
          </a:prstGeom>
          <a:noFill/>
          <a:ln>
            <a:noFill/>
          </a:ln>
        </p:spPr>
        <p:txBody>
          <a:bodyPr spcFirstLastPara="1" wrap="square" lIns="0" tIns="0" rIns="0" bIns="0" anchor="ctr" anchorCtr="0">
            <a:noAutofit/>
          </a:bodyPr>
          <a:lstStyle/>
          <a:p>
            <a:pPr marL="0" lvl="0" indent="0" algn="l" rtl="0">
              <a:lnSpc>
                <a:spcPct val="90000"/>
              </a:lnSpc>
              <a:spcBef>
                <a:spcPts val="0"/>
              </a:spcBef>
              <a:spcAft>
                <a:spcPts val="0"/>
              </a:spcAft>
              <a:buClr>
                <a:schemeClr val="dk1"/>
              </a:buClr>
              <a:buSzPts val="1100"/>
              <a:buNone/>
            </a:pPr>
            <a:r>
              <a:rPr lang="de-DE"/>
              <a:t>Aktivitäten</a:t>
            </a:r>
            <a:endParaRPr/>
          </a:p>
          <a:p>
            <a:pPr marL="0" lvl="0" indent="0" algn="l" rtl="0">
              <a:lnSpc>
                <a:spcPct val="90000"/>
              </a:lnSpc>
              <a:spcBef>
                <a:spcPts val="0"/>
              </a:spcBef>
              <a:spcAft>
                <a:spcPts val="0"/>
              </a:spcAft>
              <a:buClr>
                <a:schemeClr val="dk1"/>
              </a:buClr>
              <a:buSzPts val="1100"/>
              <a:buNone/>
            </a:pPr>
            <a:r>
              <a:rPr lang="de-DE"/>
              <a:t>PR &amp; Marketing</a:t>
            </a:r>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1118"/>
        <p:cNvGrpSpPr/>
        <p:nvPr/>
      </p:nvGrpSpPr>
      <p:grpSpPr>
        <a:xfrm>
          <a:off x="0" y="0"/>
          <a:ext cx="0" cy="0"/>
          <a:chOff x="0" y="0"/>
          <a:chExt cx="0" cy="0"/>
        </a:xfrm>
      </p:grpSpPr>
      <p:sp>
        <p:nvSpPr>
          <p:cNvPr id="1119" name="Google Shape;1119;p158"/>
          <p:cNvSpPr txBox="1">
            <a:spLocks noGrp="1"/>
          </p:cNvSpPr>
          <p:nvPr>
            <p:ph type="body" idx="1"/>
          </p:nvPr>
        </p:nvSpPr>
        <p:spPr>
          <a:xfrm>
            <a:off x="608345" y="846465"/>
            <a:ext cx="8280300" cy="360300"/>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chemeClr val="dk1"/>
              </a:buClr>
              <a:buSzPts val="1100"/>
              <a:buNone/>
            </a:pPr>
            <a:r>
              <a:rPr lang="de-DE"/>
              <a:t>PR/Marketing Ziele</a:t>
            </a:r>
            <a:endParaRPr/>
          </a:p>
          <a:p>
            <a:pPr marL="0" lvl="0" indent="0" algn="l" rtl="0">
              <a:lnSpc>
                <a:spcPct val="90000"/>
              </a:lnSpc>
              <a:spcBef>
                <a:spcPts val="1000"/>
              </a:spcBef>
              <a:spcAft>
                <a:spcPts val="0"/>
              </a:spcAft>
              <a:buClr>
                <a:schemeClr val="dk1"/>
              </a:buClr>
              <a:buSzPts val="2600"/>
              <a:buNone/>
            </a:pPr>
            <a:endParaRPr/>
          </a:p>
        </p:txBody>
      </p:sp>
      <p:sp>
        <p:nvSpPr>
          <p:cNvPr id="1120" name="Google Shape;1120;p158"/>
          <p:cNvSpPr txBox="1">
            <a:spLocks noGrp="1"/>
          </p:cNvSpPr>
          <p:nvPr>
            <p:ph type="body" idx="2"/>
          </p:nvPr>
        </p:nvSpPr>
        <p:spPr>
          <a:xfrm>
            <a:off x="608350" y="1632849"/>
            <a:ext cx="10960200" cy="4390200"/>
          </a:xfrm>
          <a:prstGeom prst="rect">
            <a:avLst/>
          </a:prstGeom>
          <a:noFill/>
          <a:ln>
            <a:noFill/>
          </a:ln>
        </p:spPr>
        <p:txBody>
          <a:bodyPr spcFirstLastPara="1" wrap="square" lIns="90000" tIns="46800" rIns="90000" bIns="46800" anchor="t" anchorCtr="0">
            <a:noAutofit/>
          </a:bodyPr>
          <a:lstStyle/>
          <a:p>
            <a:pPr marL="228600" marR="0" lvl="0" indent="-228600" algn="l" rtl="0">
              <a:lnSpc>
                <a:spcPct val="150000"/>
              </a:lnSpc>
              <a:spcBef>
                <a:spcPts val="1000"/>
              </a:spcBef>
              <a:spcAft>
                <a:spcPts val="0"/>
              </a:spcAft>
              <a:buSzPts val="1800"/>
              <a:buChar char="•"/>
            </a:pPr>
            <a:r>
              <a:rPr lang="de-DE"/>
              <a:t>Mitgliedern aktiv eine stärkere Plattform zum Mitwirken/-gestalten bieten</a:t>
            </a:r>
            <a:endParaRPr/>
          </a:p>
          <a:p>
            <a:pPr marL="228600" marR="0" lvl="0" indent="-228600" algn="l" rtl="0">
              <a:lnSpc>
                <a:spcPct val="150000"/>
              </a:lnSpc>
              <a:spcBef>
                <a:spcPts val="1000"/>
              </a:spcBef>
              <a:spcAft>
                <a:spcPts val="0"/>
              </a:spcAft>
              <a:buSzPts val="1800"/>
              <a:buChar char="•"/>
            </a:pPr>
            <a:r>
              <a:rPr lang="de-DE"/>
              <a:t>Austausch zwischen den Mitgliedern stärken (Alltagsfragen-/unterstützung loswerden)</a:t>
            </a:r>
            <a:endParaRPr/>
          </a:p>
          <a:p>
            <a:pPr marL="228600" marR="0" lvl="0" indent="-228600" algn="l" rtl="0">
              <a:lnSpc>
                <a:spcPct val="150000"/>
              </a:lnSpc>
              <a:spcBef>
                <a:spcPts val="1000"/>
              </a:spcBef>
              <a:spcAft>
                <a:spcPts val="0"/>
              </a:spcAft>
              <a:buSzPts val="1800"/>
              <a:buChar char="•"/>
            </a:pPr>
            <a:r>
              <a:rPr lang="de-DE"/>
              <a:t>Sichtbarkeit bei UXler, Kollegen und IT-Führungskräften verstärken</a:t>
            </a:r>
            <a:endParaRPr/>
          </a:p>
          <a:p>
            <a:pPr marL="228600" marR="0" lvl="0" indent="-228600" algn="l" rtl="0">
              <a:lnSpc>
                <a:spcPct val="150000"/>
              </a:lnSpc>
              <a:spcBef>
                <a:spcPts val="1000"/>
              </a:spcBef>
              <a:spcAft>
                <a:spcPts val="0"/>
              </a:spcAft>
              <a:buSzPts val="1800"/>
              <a:buChar char="•"/>
            </a:pPr>
            <a:r>
              <a:rPr lang="de-DE"/>
              <a:t>German UPA als Content-Aggregator </a:t>
            </a:r>
            <a:endParaRPr/>
          </a:p>
          <a:p>
            <a:pPr marL="685800" marR="0" lvl="1" indent="-228600" algn="l" rtl="0">
              <a:lnSpc>
                <a:spcPct val="115000"/>
              </a:lnSpc>
              <a:spcBef>
                <a:spcPts val="1000"/>
              </a:spcBef>
              <a:spcAft>
                <a:spcPts val="0"/>
              </a:spcAft>
              <a:buSzPts val="1800"/>
              <a:buChar char="•"/>
            </a:pPr>
            <a:r>
              <a:rPr lang="de-DE" sz="1800">
                <a:latin typeface="Arial"/>
                <a:ea typeface="Arial"/>
                <a:cs typeface="Arial"/>
                <a:sym typeface="Arial"/>
              </a:rPr>
              <a:t>Darstellung “Was können wir für euch tun” verstärken</a:t>
            </a:r>
            <a:endParaRPr sz="1800">
              <a:latin typeface="Arial"/>
              <a:ea typeface="Arial"/>
              <a:cs typeface="Arial"/>
              <a:sym typeface="Arial"/>
            </a:endParaRPr>
          </a:p>
          <a:p>
            <a:pPr marL="685800" marR="0" lvl="1" indent="-228600" algn="l" rtl="0">
              <a:lnSpc>
                <a:spcPct val="115000"/>
              </a:lnSpc>
              <a:spcBef>
                <a:spcPts val="1000"/>
              </a:spcBef>
              <a:spcAft>
                <a:spcPts val="0"/>
              </a:spcAft>
              <a:buSzPts val="1800"/>
              <a:buChar char="•"/>
            </a:pPr>
            <a:r>
              <a:rPr lang="de-DE" sz="1800">
                <a:latin typeface="Arial"/>
                <a:ea typeface="Arial"/>
                <a:cs typeface="Arial"/>
                <a:sym typeface="Arial"/>
              </a:rPr>
              <a:t>(bspw. Events im Kalender aufnehmen &amp; posten über SocialMedia)</a:t>
            </a:r>
            <a:endParaRPr sz="1800">
              <a:latin typeface="Arial"/>
              <a:ea typeface="Arial"/>
              <a:cs typeface="Arial"/>
              <a:sym typeface="Arial"/>
            </a:endParaRPr>
          </a:p>
          <a:p>
            <a:pPr marL="685800" marR="0" lvl="1" indent="-228600" algn="l" rtl="0">
              <a:lnSpc>
                <a:spcPct val="115000"/>
              </a:lnSpc>
              <a:spcBef>
                <a:spcPts val="1000"/>
              </a:spcBef>
              <a:spcAft>
                <a:spcPts val="0"/>
              </a:spcAft>
              <a:buSzPts val="1800"/>
              <a:buChar char="•"/>
            </a:pPr>
            <a:r>
              <a:rPr lang="de-DE" sz="1800">
                <a:latin typeface="Arial"/>
                <a:ea typeface="Arial"/>
                <a:cs typeface="Arial"/>
                <a:sym typeface="Arial"/>
              </a:rPr>
              <a:t>“Wir brauchen Engagement. Macht mit!” </a:t>
            </a:r>
            <a:endParaRPr sz="1800">
              <a:latin typeface="Arial"/>
              <a:ea typeface="Arial"/>
              <a:cs typeface="Arial"/>
              <a:sym typeface="Arial"/>
            </a:endParaRPr>
          </a:p>
          <a:p>
            <a:pPr marL="685800" marR="0" lvl="1" indent="-228600" algn="l" rtl="0">
              <a:lnSpc>
                <a:spcPct val="115000"/>
              </a:lnSpc>
              <a:spcBef>
                <a:spcPts val="1000"/>
              </a:spcBef>
              <a:spcAft>
                <a:spcPts val="0"/>
              </a:spcAft>
              <a:buSzPts val="1800"/>
              <a:buChar char="•"/>
            </a:pPr>
            <a:r>
              <a:rPr lang="de-DE" sz="1800">
                <a:latin typeface="Arial"/>
                <a:ea typeface="Arial"/>
                <a:cs typeface="Arial"/>
                <a:sym typeface="Arial"/>
              </a:rPr>
              <a:t>Eigeninitiativ, regionale Gruppen mit einbinden und Sichtbarkeit bieten (bspw. UserGroups, Stammtische, etc. ) [UXCGN, UXBN, ...]</a:t>
            </a:r>
            <a:endParaRPr sz="1800">
              <a:latin typeface="Arial"/>
              <a:ea typeface="Arial"/>
              <a:cs typeface="Arial"/>
              <a:sym typeface="Arial"/>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1125"/>
        <p:cNvGrpSpPr/>
        <p:nvPr/>
      </p:nvGrpSpPr>
      <p:grpSpPr>
        <a:xfrm>
          <a:off x="0" y="0"/>
          <a:ext cx="0" cy="0"/>
          <a:chOff x="0" y="0"/>
          <a:chExt cx="0" cy="0"/>
        </a:xfrm>
      </p:grpSpPr>
      <p:sp>
        <p:nvSpPr>
          <p:cNvPr id="1126" name="Google Shape;1126;p159"/>
          <p:cNvSpPr txBox="1">
            <a:spLocks noGrp="1"/>
          </p:cNvSpPr>
          <p:nvPr>
            <p:ph type="body" idx="1"/>
          </p:nvPr>
        </p:nvSpPr>
        <p:spPr>
          <a:xfrm>
            <a:off x="608345" y="846465"/>
            <a:ext cx="8280300" cy="360300"/>
          </a:xfrm>
          <a:prstGeom prst="rect">
            <a:avLst/>
          </a:prstGeom>
        </p:spPr>
        <p:txBody>
          <a:bodyPr spcFirstLastPara="1" wrap="square" lIns="0" tIns="0" rIns="0" bIns="0" anchor="t" anchorCtr="0">
            <a:noAutofit/>
          </a:bodyPr>
          <a:lstStyle/>
          <a:p>
            <a:pPr marL="0" lvl="0" indent="0" algn="l" rtl="0">
              <a:spcBef>
                <a:spcPts val="1000"/>
              </a:spcBef>
              <a:spcAft>
                <a:spcPts val="0"/>
              </a:spcAft>
              <a:buNone/>
            </a:pPr>
            <a:r>
              <a:rPr lang="de-DE"/>
              <a:t>Neu: Stories für Instagram und FB</a:t>
            </a:r>
            <a:endParaRPr/>
          </a:p>
        </p:txBody>
      </p:sp>
      <p:pic>
        <p:nvPicPr>
          <p:cNvPr id="1127" name="Google Shape;1127;p159"/>
          <p:cNvPicPr preferRelativeResize="0"/>
          <p:nvPr/>
        </p:nvPicPr>
        <p:blipFill>
          <a:blip r:embed="rId3">
            <a:alphaModFix/>
          </a:blip>
          <a:stretch>
            <a:fillRect/>
          </a:stretch>
        </p:blipFill>
        <p:spPr>
          <a:xfrm>
            <a:off x="6981701" y="281388"/>
            <a:ext cx="3583800" cy="6295225"/>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1132"/>
        <p:cNvGrpSpPr/>
        <p:nvPr/>
      </p:nvGrpSpPr>
      <p:grpSpPr>
        <a:xfrm>
          <a:off x="0" y="0"/>
          <a:ext cx="0" cy="0"/>
          <a:chOff x="0" y="0"/>
          <a:chExt cx="0" cy="0"/>
        </a:xfrm>
      </p:grpSpPr>
      <p:sp>
        <p:nvSpPr>
          <p:cNvPr id="1133" name="Google Shape;1133;p160"/>
          <p:cNvSpPr txBox="1">
            <a:spLocks noGrp="1"/>
          </p:cNvSpPr>
          <p:nvPr>
            <p:ph type="body" idx="1"/>
          </p:nvPr>
        </p:nvSpPr>
        <p:spPr>
          <a:xfrm>
            <a:off x="608345" y="846465"/>
            <a:ext cx="8280300" cy="360300"/>
          </a:xfrm>
          <a:prstGeom prst="rect">
            <a:avLst/>
          </a:prstGeom>
        </p:spPr>
        <p:txBody>
          <a:bodyPr spcFirstLastPara="1" wrap="square" lIns="0" tIns="0" rIns="0" bIns="0" anchor="t" anchorCtr="0">
            <a:noAutofit/>
          </a:bodyPr>
          <a:lstStyle/>
          <a:p>
            <a:pPr marL="0" lvl="0" indent="0" algn="l" rtl="0">
              <a:spcBef>
                <a:spcPts val="1000"/>
              </a:spcBef>
              <a:spcAft>
                <a:spcPts val="0"/>
              </a:spcAft>
              <a:buNone/>
            </a:pPr>
            <a:r>
              <a:rPr lang="de-DE"/>
              <a:t>Neu: ausführlicher Jahresvorblick 2020</a:t>
            </a:r>
            <a:endParaRPr/>
          </a:p>
        </p:txBody>
      </p:sp>
      <p:pic>
        <p:nvPicPr>
          <p:cNvPr id="1134" name="Google Shape;1134;p160"/>
          <p:cNvPicPr preferRelativeResize="0"/>
          <p:nvPr/>
        </p:nvPicPr>
        <p:blipFill>
          <a:blip r:embed="rId3">
            <a:alphaModFix/>
          </a:blip>
          <a:stretch>
            <a:fillRect/>
          </a:stretch>
        </p:blipFill>
        <p:spPr>
          <a:xfrm>
            <a:off x="270650" y="1492154"/>
            <a:ext cx="9587726" cy="4718950"/>
          </a:xfrm>
          <a:prstGeom prst="rect">
            <a:avLst/>
          </a:prstGeom>
          <a:noFill/>
          <a:ln>
            <a:noFill/>
          </a:ln>
        </p:spPr>
      </p:pic>
      <p:pic>
        <p:nvPicPr>
          <p:cNvPr id="1135" name="Google Shape;1135;p160"/>
          <p:cNvPicPr preferRelativeResize="0"/>
          <p:nvPr/>
        </p:nvPicPr>
        <p:blipFill>
          <a:blip r:embed="rId4">
            <a:alphaModFix/>
          </a:blip>
          <a:stretch>
            <a:fillRect/>
          </a:stretch>
        </p:blipFill>
        <p:spPr>
          <a:xfrm>
            <a:off x="6619248" y="2675225"/>
            <a:ext cx="5237201" cy="3961074"/>
          </a:xfrm>
          <a:prstGeom prst="rect">
            <a:avLst/>
          </a:prstGeom>
          <a:noFill/>
          <a:ln w="9525" cap="flat" cmpd="sng">
            <a:solidFill>
              <a:srgbClr val="999999"/>
            </a:solidFill>
            <a:prstDash val="solid"/>
            <a:round/>
            <a:headEnd type="none" w="sm" len="sm"/>
            <a:tailEnd type="none" w="sm" len="sm"/>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823"/>
        <p:cNvGrpSpPr/>
        <p:nvPr/>
      </p:nvGrpSpPr>
      <p:grpSpPr>
        <a:xfrm>
          <a:off x="0" y="0"/>
          <a:ext cx="0" cy="0"/>
          <a:chOff x="0" y="0"/>
          <a:chExt cx="0" cy="0"/>
        </a:xfrm>
      </p:grpSpPr>
      <p:sp>
        <p:nvSpPr>
          <p:cNvPr id="824" name="Google Shape;824;p125"/>
          <p:cNvSpPr txBox="1">
            <a:spLocks noGrp="1"/>
          </p:cNvSpPr>
          <p:nvPr>
            <p:ph type="body" idx="1"/>
          </p:nvPr>
        </p:nvSpPr>
        <p:spPr>
          <a:xfrm>
            <a:off x="608345" y="846465"/>
            <a:ext cx="8280300" cy="360300"/>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chemeClr val="dk1"/>
              </a:buClr>
              <a:buSzPts val="2600"/>
              <a:buNone/>
            </a:pPr>
            <a:r>
              <a:rPr lang="de-DE"/>
              <a:t>Tagesordnung</a:t>
            </a:r>
            <a:endParaRPr/>
          </a:p>
        </p:txBody>
      </p:sp>
      <p:sp>
        <p:nvSpPr>
          <p:cNvPr id="825" name="Google Shape;825;p125"/>
          <p:cNvSpPr txBox="1">
            <a:spLocks noGrp="1"/>
          </p:cNvSpPr>
          <p:nvPr>
            <p:ph type="body" idx="2"/>
          </p:nvPr>
        </p:nvSpPr>
        <p:spPr>
          <a:xfrm>
            <a:off x="608350" y="1404250"/>
            <a:ext cx="10837500" cy="4513800"/>
          </a:xfrm>
          <a:prstGeom prst="rect">
            <a:avLst/>
          </a:prstGeom>
          <a:noFill/>
          <a:ln>
            <a:noFill/>
          </a:ln>
        </p:spPr>
        <p:txBody>
          <a:bodyPr spcFirstLastPara="1" wrap="square" lIns="90000" tIns="46800" rIns="90000" bIns="46800" anchor="t" anchorCtr="0">
            <a:noAutofit/>
          </a:bodyPr>
          <a:lstStyle/>
          <a:p>
            <a:pPr marL="228600" marR="0" lvl="0" indent="-228600" algn="l" rtl="0">
              <a:lnSpc>
                <a:spcPct val="90000"/>
              </a:lnSpc>
              <a:spcBef>
                <a:spcPts val="1000"/>
              </a:spcBef>
              <a:spcAft>
                <a:spcPts val="0"/>
              </a:spcAft>
              <a:buClr>
                <a:srgbClr val="000000"/>
              </a:buClr>
              <a:buSzPts val="1800"/>
              <a:buChar char="•"/>
            </a:pPr>
            <a:r>
              <a:rPr lang="de-DE"/>
              <a:t>Abstimmung über die Tagesordnung</a:t>
            </a:r>
            <a:endParaRPr/>
          </a:p>
          <a:p>
            <a:pPr marL="228600" marR="0" lvl="0" indent="-228600" algn="l" rtl="0">
              <a:lnSpc>
                <a:spcPct val="90000"/>
              </a:lnSpc>
              <a:spcBef>
                <a:spcPts val="1000"/>
              </a:spcBef>
              <a:spcAft>
                <a:spcPts val="0"/>
              </a:spcAft>
              <a:buClr>
                <a:srgbClr val="000000"/>
              </a:buClr>
              <a:buSzPts val="1800"/>
              <a:buChar char="•"/>
            </a:pPr>
            <a:r>
              <a:rPr lang="de-DE">
                <a:solidFill>
                  <a:srgbClr val="000000"/>
                </a:solidFill>
              </a:rPr>
              <a:t>Begrüßung durch die Präsidentin</a:t>
            </a:r>
            <a:endParaRPr>
              <a:solidFill>
                <a:srgbClr val="000000"/>
              </a:solidFill>
            </a:endParaRPr>
          </a:p>
          <a:p>
            <a:pPr marL="228600" marR="0" lvl="0" indent="-228600" algn="l" rtl="0">
              <a:lnSpc>
                <a:spcPct val="90000"/>
              </a:lnSpc>
              <a:spcBef>
                <a:spcPts val="1000"/>
              </a:spcBef>
              <a:spcAft>
                <a:spcPts val="0"/>
              </a:spcAft>
              <a:buClr>
                <a:srgbClr val="000000"/>
              </a:buClr>
              <a:buSzPts val="1800"/>
              <a:buChar char="•"/>
            </a:pPr>
            <a:r>
              <a:rPr lang="de-DE">
                <a:solidFill>
                  <a:srgbClr val="000000"/>
                </a:solidFill>
              </a:rPr>
              <a:t>Wahl des Sitzungsleiters</a:t>
            </a:r>
            <a:endParaRPr>
              <a:solidFill>
                <a:srgbClr val="000000"/>
              </a:solidFill>
            </a:endParaRPr>
          </a:p>
          <a:p>
            <a:pPr marL="228600" marR="0" lvl="0" indent="-228600" algn="l" rtl="0">
              <a:lnSpc>
                <a:spcPct val="90000"/>
              </a:lnSpc>
              <a:spcBef>
                <a:spcPts val="1000"/>
              </a:spcBef>
              <a:spcAft>
                <a:spcPts val="0"/>
              </a:spcAft>
              <a:buClr>
                <a:srgbClr val="000000"/>
              </a:buClr>
              <a:buSzPts val="1800"/>
              <a:buChar char="•"/>
            </a:pPr>
            <a:r>
              <a:rPr lang="de-DE">
                <a:solidFill>
                  <a:srgbClr val="000000"/>
                </a:solidFill>
              </a:rPr>
              <a:t>Aktivitäten des Vorstands</a:t>
            </a:r>
            <a:endParaRPr>
              <a:solidFill>
                <a:srgbClr val="000000"/>
              </a:solidFill>
            </a:endParaRPr>
          </a:p>
          <a:p>
            <a:pPr marL="228600" lvl="0" indent="-228600" algn="l" rtl="0">
              <a:spcBef>
                <a:spcPts val="1000"/>
              </a:spcBef>
              <a:spcAft>
                <a:spcPts val="0"/>
              </a:spcAft>
              <a:buClr>
                <a:srgbClr val="000000"/>
              </a:buClr>
              <a:buSzPts val="1800"/>
              <a:buChar char="•"/>
            </a:pPr>
            <a:r>
              <a:rPr lang="de-DE">
                <a:solidFill>
                  <a:srgbClr val="000000"/>
                </a:solidFill>
              </a:rPr>
              <a:t>Mitglieder- und Kassenbericht</a:t>
            </a:r>
            <a:endParaRPr>
              <a:solidFill>
                <a:srgbClr val="000000"/>
              </a:solidFill>
            </a:endParaRPr>
          </a:p>
          <a:p>
            <a:pPr marL="228600" lvl="0" indent="-228600" algn="l" rtl="0">
              <a:spcBef>
                <a:spcPts val="1000"/>
              </a:spcBef>
              <a:spcAft>
                <a:spcPts val="0"/>
              </a:spcAft>
              <a:buClr>
                <a:srgbClr val="000000"/>
              </a:buClr>
              <a:buSzPts val="1800"/>
              <a:buChar char="•"/>
            </a:pPr>
            <a:r>
              <a:rPr lang="de-DE">
                <a:solidFill>
                  <a:srgbClr val="000000"/>
                </a:solidFill>
              </a:rPr>
              <a:t>Bericht der Kassenrevisoren</a:t>
            </a:r>
            <a:endParaRPr>
              <a:solidFill>
                <a:srgbClr val="000000"/>
              </a:solidFill>
            </a:endParaRPr>
          </a:p>
          <a:p>
            <a:pPr marL="228600" lvl="0" indent="-228600" algn="l" rtl="0">
              <a:spcBef>
                <a:spcPts val="1000"/>
              </a:spcBef>
              <a:spcAft>
                <a:spcPts val="0"/>
              </a:spcAft>
              <a:buClr>
                <a:srgbClr val="000000"/>
              </a:buClr>
              <a:buSzPts val="1800"/>
              <a:buChar char="•"/>
            </a:pPr>
            <a:r>
              <a:rPr lang="de-DE">
                <a:solidFill>
                  <a:srgbClr val="000000"/>
                </a:solidFill>
              </a:rPr>
              <a:t>Entlastung des Vorstandes</a:t>
            </a:r>
            <a:endParaRPr>
              <a:solidFill>
                <a:srgbClr val="000000"/>
              </a:solidFill>
            </a:endParaRPr>
          </a:p>
          <a:p>
            <a:pPr marL="228600" lvl="0" indent="-228600" algn="l" rtl="0">
              <a:spcBef>
                <a:spcPts val="1000"/>
              </a:spcBef>
              <a:spcAft>
                <a:spcPts val="0"/>
              </a:spcAft>
              <a:buClr>
                <a:srgbClr val="000000"/>
              </a:buClr>
              <a:buSzPts val="1800"/>
              <a:buChar char="•"/>
            </a:pPr>
            <a:r>
              <a:rPr lang="de-DE">
                <a:solidFill>
                  <a:srgbClr val="000000"/>
                </a:solidFill>
              </a:rPr>
              <a:t>Wahl des Vorstandes</a:t>
            </a:r>
            <a:endParaRPr>
              <a:solidFill>
                <a:srgbClr val="000000"/>
              </a:solidFill>
            </a:endParaRPr>
          </a:p>
          <a:p>
            <a:pPr marL="228600" lvl="0" indent="-228600" algn="l" rtl="0">
              <a:spcBef>
                <a:spcPts val="1000"/>
              </a:spcBef>
              <a:spcAft>
                <a:spcPts val="0"/>
              </a:spcAft>
              <a:buClr>
                <a:srgbClr val="000000"/>
              </a:buClr>
              <a:buSzPts val="1800"/>
              <a:buChar char="•"/>
            </a:pPr>
            <a:r>
              <a:rPr lang="de-DE">
                <a:solidFill>
                  <a:srgbClr val="000000"/>
                </a:solidFill>
              </a:rPr>
              <a:t>Festsetzung der Beiträge bzw. Verabschiedung der Beitragsordnung</a:t>
            </a:r>
            <a:endParaRPr>
              <a:solidFill>
                <a:srgbClr val="000000"/>
              </a:solidFill>
            </a:endParaRPr>
          </a:p>
          <a:p>
            <a:pPr marL="228600" lvl="0" indent="-228600" algn="l" rtl="0">
              <a:spcBef>
                <a:spcPts val="1000"/>
              </a:spcBef>
              <a:spcAft>
                <a:spcPts val="0"/>
              </a:spcAft>
              <a:buSzPts val="1800"/>
              <a:buChar char="•"/>
            </a:pPr>
            <a:r>
              <a:rPr lang="de-DE"/>
              <a:t>Genehmigung und Abstimmung des Haushaltsvorschlages</a:t>
            </a:r>
            <a:endParaRPr>
              <a:solidFill>
                <a:srgbClr val="000000"/>
              </a:solidFill>
            </a:endParaRPr>
          </a:p>
          <a:p>
            <a:pPr marL="228600" lvl="0" indent="-228600" algn="l" rtl="0">
              <a:spcBef>
                <a:spcPts val="1000"/>
              </a:spcBef>
              <a:spcAft>
                <a:spcPts val="0"/>
              </a:spcAft>
              <a:buClr>
                <a:srgbClr val="000000"/>
              </a:buClr>
              <a:buSzPts val="1800"/>
              <a:buChar char="•"/>
            </a:pPr>
            <a:r>
              <a:rPr lang="de-DE">
                <a:solidFill>
                  <a:srgbClr val="000000"/>
                </a:solidFill>
              </a:rPr>
              <a:t>Wahl der Revisoren</a:t>
            </a:r>
            <a:endParaRPr>
              <a:solidFill>
                <a:srgbClr val="000000"/>
              </a:solidFill>
            </a:endParaRPr>
          </a:p>
          <a:p>
            <a:pPr marL="228600" lvl="0" indent="-228600" algn="l" rtl="0">
              <a:spcBef>
                <a:spcPts val="1000"/>
              </a:spcBef>
              <a:spcAft>
                <a:spcPts val="0"/>
              </a:spcAft>
              <a:buClr>
                <a:srgbClr val="000000"/>
              </a:buClr>
              <a:buSzPts val="1800"/>
              <a:buChar char="•"/>
            </a:pPr>
            <a:r>
              <a:rPr lang="de-DE"/>
              <a:t>Anträge</a:t>
            </a:r>
            <a:endParaRPr/>
          </a:p>
          <a:p>
            <a:pPr marL="228600" lvl="0" indent="-228600" algn="l" rtl="0">
              <a:spcBef>
                <a:spcPts val="1000"/>
              </a:spcBef>
              <a:spcAft>
                <a:spcPts val="0"/>
              </a:spcAft>
              <a:buSzPts val="1800"/>
              <a:buChar char="•"/>
            </a:pPr>
            <a:r>
              <a:rPr lang="de-DE"/>
              <a:t>Wortmeldungen</a:t>
            </a:r>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1139"/>
        <p:cNvGrpSpPr/>
        <p:nvPr/>
      </p:nvGrpSpPr>
      <p:grpSpPr>
        <a:xfrm>
          <a:off x="0" y="0"/>
          <a:ext cx="0" cy="0"/>
          <a:chOff x="0" y="0"/>
          <a:chExt cx="0" cy="0"/>
        </a:xfrm>
      </p:grpSpPr>
      <p:sp>
        <p:nvSpPr>
          <p:cNvPr id="1140" name="Google Shape;1140;p161"/>
          <p:cNvSpPr txBox="1">
            <a:spLocks noGrp="1"/>
          </p:cNvSpPr>
          <p:nvPr>
            <p:ph type="body" idx="1"/>
          </p:nvPr>
        </p:nvSpPr>
        <p:spPr>
          <a:xfrm>
            <a:off x="608345" y="846465"/>
            <a:ext cx="8280300" cy="360300"/>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chemeClr val="dk1"/>
              </a:buClr>
              <a:buSzPts val="1100"/>
              <a:buNone/>
            </a:pPr>
            <a:r>
              <a:rPr lang="de-DE"/>
              <a:t>PR/Marketing Rückblick</a:t>
            </a:r>
            <a:endParaRPr/>
          </a:p>
          <a:p>
            <a:pPr marL="0" lvl="0" indent="0" algn="l" rtl="0">
              <a:lnSpc>
                <a:spcPct val="90000"/>
              </a:lnSpc>
              <a:spcBef>
                <a:spcPts val="1000"/>
              </a:spcBef>
              <a:spcAft>
                <a:spcPts val="0"/>
              </a:spcAft>
              <a:buClr>
                <a:schemeClr val="dk1"/>
              </a:buClr>
              <a:buSzPts val="2600"/>
              <a:buNone/>
            </a:pPr>
            <a:endParaRPr/>
          </a:p>
        </p:txBody>
      </p:sp>
      <p:pic>
        <p:nvPicPr>
          <p:cNvPr id="1141" name="Google Shape;1141;p161"/>
          <p:cNvPicPr preferRelativeResize="0"/>
          <p:nvPr/>
        </p:nvPicPr>
        <p:blipFill>
          <a:blip r:embed="rId3">
            <a:alphaModFix/>
          </a:blip>
          <a:stretch>
            <a:fillRect/>
          </a:stretch>
        </p:blipFill>
        <p:spPr>
          <a:xfrm>
            <a:off x="6134375" y="2028925"/>
            <a:ext cx="5814975" cy="3631875"/>
          </a:xfrm>
          <a:prstGeom prst="rect">
            <a:avLst/>
          </a:prstGeom>
          <a:noFill/>
          <a:ln>
            <a:noFill/>
          </a:ln>
        </p:spPr>
      </p:pic>
      <p:pic>
        <p:nvPicPr>
          <p:cNvPr id="1142" name="Google Shape;1142;p161"/>
          <p:cNvPicPr preferRelativeResize="0"/>
          <p:nvPr/>
        </p:nvPicPr>
        <p:blipFill>
          <a:blip r:embed="rId4">
            <a:alphaModFix/>
          </a:blip>
          <a:stretch>
            <a:fillRect/>
          </a:stretch>
        </p:blipFill>
        <p:spPr>
          <a:xfrm>
            <a:off x="608354" y="2049650"/>
            <a:ext cx="5066984" cy="3163625"/>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1146"/>
        <p:cNvGrpSpPr/>
        <p:nvPr/>
      </p:nvGrpSpPr>
      <p:grpSpPr>
        <a:xfrm>
          <a:off x="0" y="0"/>
          <a:ext cx="0" cy="0"/>
          <a:chOff x="0" y="0"/>
          <a:chExt cx="0" cy="0"/>
        </a:xfrm>
      </p:grpSpPr>
      <p:sp>
        <p:nvSpPr>
          <p:cNvPr id="1147" name="Google Shape;1147;p162"/>
          <p:cNvSpPr txBox="1">
            <a:spLocks noGrp="1"/>
          </p:cNvSpPr>
          <p:nvPr>
            <p:ph type="body" idx="1"/>
          </p:nvPr>
        </p:nvSpPr>
        <p:spPr>
          <a:xfrm>
            <a:off x="608345" y="846465"/>
            <a:ext cx="8280300" cy="360300"/>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chemeClr val="dk1"/>
              </a:buClr>
              <a:buSzPts val="1100"/>
              <a:buNone/>
            </a:pPr>
            <a:r>
              <a:rPr lang="de-DE"/>
              <a:t>PR/Marketing Ausblick</a:t>
            </a:r>
            <a:endParaRPr/>
          </a:p>
          <a:p>
            <a:pPr marL="0" lvl="0" indent="0" algn="l" rtl="0">
              <a:lnSpc>
                <a:spcPct val="90000"/>
              </a:lnSpc>
              <a:spcBef>
                <a:spcPts val="1000"/>
              </a:spcBef>
              <a:spcAft>
                <a:spcPts val="0"/>
              </a:spcAft>
              <a:buClr>
                <a:schemeClr val="dk1"/>
              </a:buClr>
              <a:buSzPts val="2600"/>
              <a:buNone/>
            </a:pPr>
            <a:endParaRPr/>
          </a:p>
        </p:txBody>
      </p:sp>
      <p:sp>
        <p:nvSpPr>
          <p:cNvPr id="1148" name="Google Shape;1148;p162"/>
          <p:cNvSpPr txBox="1">
            <a:spLocks noGrp="1"/>
          </p:cNvSpPr>
          <p:nvPr>
            <p:ph type="body" idx="2"/>
          </p:nvPr>
        </p:nvSpPr>
        <p:spPr>
          <a:xfrm>
            <a:off x="608350" y="1632849"/>
            <a:ext cx="10960200" cy="4390200"/>
          </a:xfrm>
          <a:prstGeom prst="rect">
            <a:avLst/>
          </a:prstGeom>
          <a:noFill/>
          <a:ln>
            <a:noFill/>
          </a:ln>
        </p:spPr>
        <p:txBody>
          <a:bodyPr spcFirstLastPara="1" wrap="square" lIns="90000" tIns="46800" rIns="90000" bIns="46800" anchor="t" anchorCtr="0">
            <a:noAutofit/>
          </a:bodyPr>
          <a:lstStyle/>
          <a:p>
            <a:pPr marL="228600" marR="0" lvl="0" indent="-228600" algn="l" rtl="0">
              <a:lnSpc>
                <a:spcPct val="150000"/>
              </a:lnSpc>
              <a:spcBef>
                <a:spcPts val="1000"/>
              </a:spcBef>
              <a:spcAft>
                <a:spcPts val="0"/>
              </a:spcAft>
              <a:buSzPts val="1800"/>
              <a:buChar char="•"/>
            </a:pPr>
            <a:r>
              <a:rPr lang="de-DE"/>
              <a:t>Außendarstellung weiter ausbauen</a:t>
            </a:r>
            <a:endParaRPr/>
          </a:p>
          <a:p>
            <a:pPr marL="228600" marR="0" lvl="0" indent="-228600" algn="l" rtl="0">
              <a:lnSpc>
                <a:spcPct val="150000"/>
              </a:lnSpc>
              <a:spcBef>
                <a:spcPts val="1000"/>
              </a:spcBef>
              <a:spcAft>
                <a:spcPts val="0"/>
              </a:spcAft>
              <a:buSzPts val="1800"/>
              <a:buChar char="•"/>
            </a:pPr>
            <a:r>
              <a:rPr lang="de-DE"/>
              <a:t>Wirtschaft, Geschäftsführer, angrenzende Berufe</a:t>
            </a:r>
            <a:endParaRPr/>
          </a:p>
          <a:p>
            <a:pPr marL="685800" marR="0" lvl="1" indent="-228600" algn="l" rtl="0">
              <a:lnSpc>
                <a:spcPct val="150000"/>
              </a:lnSpc>
              <a:spcBef>
                <a:spcPts val="1000"/>
              </a:spcBef>
              <a:spcAft>
                <a:spcPts val="0"/>
              </a:spcAft>
              <a:buSzPts val="1800"/>
              <a:buChar char="•"/>
            </a:pPr>
            <a:r>
              <a:rPr lang="de-DE" sz="1800">
                <a:latin typeface="Arial"/>
                <a:ea typeface="Arial"/>
                <a:cs typeface="Arial"/>
                <a:sym typeface="Arial"/>
              </a:rPr>
              <a:t>Politik, Fördergeber</a:t>
            </a:r>
            <a:endParaRPr sz="1800">
              <a:latin typeface="Arial"/>
              <a:ea typeface="Arial"/>
              <a:cs typeface="Arial"/>
              <a:sym typeface="Arial"/>
            </a:endParaRPr>
          </a:p>
          <a:p>
            <a:pPr marL="685800" marR="0" lvl="1" indent="-228600" algn="l" rtl="0">
              <a:lnSpc>
                <a:spcPct val="150000"/>
              </a:lnSpc>
              <a:spcBef>
                <a:spcPts val="1000"/>
              </a:spcBef>
              <a:spcAft>
                <a:spcPts val="0"/>
              </a:spcAft>
              <a:buSzPts val="1800"/>
              <a:buChar char="•"/>
            </a:pPr>
            <a:r>
              <a:rPr lang="de-DE" sz="1800">
                <a:latin typeface="Arial"/>
                <a:ea typeface="Arial"/>
                <a:cs typeface="Arial"/>
                <a:sym typeface="Arial"/>
              </a:rPr>
              <a:t>“Meinungsvertreter German UPA”</a:t>
            </a:r>
            <a:endParaRPr sz="1800">
              <a:latin typeface="Arial"/>
              <a:ea typeface="Arial"/>
              <a:cs typeface="Arial"/>
              <a:sym typeface="Arial"/>
            </a:endParaRPr>
          </a:p>
          <a:p>
            <a:pPr marL="685800" marR="0" lvl="1" indent="-228600" algn="l" rtl="0">
              <a:lnSpc>
                <a:spcPct val="150000"/>
              </a:lnSpc>
              <a:spcBef>
                <a:spcPts val="1000"/>
              </a:spcBef>
              <a:spcAft>
                <a:spcPts val="0"/>
              </a:spcAft>
              <a:buSzPts val="1800"/>
              <a:buChar char="•"/>
            </a:pPr>
            <a:r>
              <a:rPr lang="de-DE" sz="1800">
                <a:latin typeface="Arial"/>
                <a:ea typeface="Arial"/>
                <a:cs typeface="Arial"/>
                <a:sym typeface="Arial"/>
              </a:rPr>
              <a:t>Publikation</a:t>
            </a:r>
            <a:endParaRPr sz="1800">
              <a:latin typeface="Arial"/>
              <a:ea typeface="Arial"/>
              <a:cs typeface="Arial"/>
              <a:sym typeface="Arial"/>
            </a:endParaRPr>
          </a:p>
          <a:p>
            <a:pPr marL="685800" marR="0" lvl="1" indent="-228600" algn="l" rtl="0">
              <a:lnSpc>
                <a:spcPct val="150000"/>
              </a:lnSpc>
              <a:spcBef>
                <a:spcPts val="1000"/>
              </a:spcBef>
              <a:spcAft>
                <a:spcPts val="0"/>
              </a:spcAft>
              <a:buSzPts val="1800"/>
              <a:buChar char="•"/>
            </a:pPr>
            <a:r>
              <a:rPr lang="de-DE" sz="1800">
                <a:latin typeface="Arial"/>
                <a:ea typeface="Arial"/>
                <a:cs typeface="Arial"/>
                <a:sym typeface="Arial"/>
              </a:rPr>
              <a:t>Lobbyarbeit </a:t>
            </a:r>
            <a:endParaRPr sz="1800">
              <a:latin typeface="Arial"/>
              <a:ea typeface="Arial"/>
              <a:cs typeface="Arial"/>
              <a:sym typeface="Arial"/>
            </a:endParaRPr>
          </a:p>
          <a:p>
            <a:pPr marL="685800" marR="0" lvl="1" indent="-228600" algn="l" rtl="0">
              <a:lnSpc>
                <a:spcPct val="150000"/>
              </a:lnSpc>
              <a:spcBef>
                <a:spcPts val="1000"/>
              </a:spcBef>
              <a:spcAft>
                <a:spcPts val="0"/>
              </a:spcAft>
              <a:buSzPts val="1800"/>
              <a:buChar char="•"/>
            </a:pPr>
            <a:r>
              <a:rPr lang="de-DE" sz="1800">
                <a:latin typeface="Arial"/>
                <a:ea typeface="Arial"/>
                <a:cs typeface="Arial"/>
                <a:sym typeface="Arial"/>
              </a:rPr>
              <a:t>(bspw. Kontakt zur Digital-Botschafterin Prof. Dr. Gesche Joost)</a:t>
            </a:r>
            <a:endParaRPr sz="1800">
              <a:latin typeface="Arial"/>
              <a:ea typeface="Arial"/>
              <a:cs typeface="Arial"/>
              <a:sym typeface="Arial"/>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1152"/>
        <p:cNvGrpSpPr/>
        <p:nvPr/>
      </p:nvGrpSpPr>
      <p:grpSpPr>
        <a:xfrm>
          <a:off x="0" y="0"/>
          <a:ext cx="0" cy="0"/>
          <a:chOff x="0" y="0"/>
          <a:chExt cx="0" cy="0"/>
        </a:xfrm>
      </p:grpSpPr>
      <p:sp>
        <p:nvSpPr>
          <p:cNvPr id="1153" name="Google Shape;1153;p163"/>
          <p:cNvSpPr txBox="1">
            <a:spLocks noGrp="1"/>
          </p:cNvSpPr>
          <p:nvPr>
            <p:ph type="body" idx="1"/>
          </p:nvPr>
        </p:nvSpPr>
        <p:spPr>
          <a:xfrm>
            <a:off x="608345" y="846465"/>
            <a:ext cx="8280300" cy="360300"/>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chemeClr val="dk1"/>
              </a:buClr>
              <a:buSzPts val="2600"/>
              <a:buNone/>
            </a:pPr>
            <a:r>
              <a:rPr lang="de-DE"/>
              <a:t>Neue Strategien...</a:t>
            </a:r>
            <a:endParaRPr/>
          </a:p>
        </p:txBody>
      </p:sp>
      <p:sp>
        <p:nvSpPr>
          <p:cNvPr id="1154" name="Google Shape;1154;p163"/>
          <p:cNvSpPr txBox="1">
            <a:spLocks noGrp="1"/>
          </p:cNvSpPr>
          <p:nvPr>
            <p:ph type="body" idx="2"/>
          </p:nvPr>
        </p:nvSpPr>
        <p:spPr>
          <a:xfrm>
            <a:off x="608350" y="1632850"/>
            <a:ext cx="10960200" cy="4177500"/>
          </a:xfrm>
          <a:prstGeom prst="rect">
            <a:avLst/>
          </a:prstGeom>
          <a:noFill/>
          <a:ln>
            <a:noFill/>
          </a:ln>
        </p:spPr>
        <p:txBody>
          <a:bodyPr spcFirstLastPara="1" wrap="square" lIns="90000" tIns="46800" rIns="90000" bIns="46800" anchor="t" anchorCtr="0">
            <a:noAutofit/>
          </a:bodyPr>
          <a:lstStyle/>
          <a:p>
            <a:pPr marL="228600" lvl="0" indent="-247650" algn="l" rtl="0">
              <a:lnSpc>
                <a:spcPct val="200000"/>
              </a:lnSpc>
              <a:spcBef>
                <a:spcPts val="1000"/>
              </a:spcBef>
              <a:spcAft>
                <a:spcPts val="0"/>
              </a:spcAft>
              <a:buSzPts val="1800"/>
              <a:buChar char="•"/>
            </a:pPr>
            <a:r>
              <a:rPr lang="de-DE" sz="1800"/>
              <a:t>Wir wollen uns stärker in der Öffentlichkeit einmischen</a:t>
            </a:r>
            <a:endParaRPr sz="1800"/>
          </a:p>
          <a:p>
            <a:pPr marL="228600" lvl="0" indent="-247650" algn="l" rtl="0">
              <a:lnSpc>
                <a:spcPct val="200000"/>
              </a:lnSpc>
              <a:spcBef>
                <a:spcPts val="1000"/>
              </a:spcBef>
              <a:spcAft>
                <a:spcPts val="0"/>
              </a:spcAft>
              <a:buSzPts val="1800"/>
              <a:buChar char="•"/>
            </a:pPr>
            <a:r>
              <a:rPr lang="de-DE" sz="1800"/>
              <a:t>Hast du etwas zu sagen und hast Lust, dich zu engagieren?</a:t>
            </a:r>
            <a:endParaRPr sz="1800"/>
          </a:p>
          <a:p>
            <a:pPr marL="685800" lvl="1" indent="-228600" algn="l" rtl="0">
              <a:lnSpc>
                <a:spcPct val="150000"/>
              </a:lnSpc>
              <a:spcBef>
                <a:spcPts val="1000"/>
              </a:spcBef>
              <a:spcAft>
                <a:spcPts val="0"/>
              </a:spcAft>
              <a:buSzPts val="1800"/>
              <a:buChar char="•"/>
            </a:pPr>
            <a:r>
              <a:rPr lang="de-DE" sz="1800">
                <a:latin typeface="Arial"/>
                <a:ea typeface="Arial"/>
                <a:cs typeface="Arial"/>
                <a:sym typeface="Arial"/>
              </a:rPr>
              <a:t>Wir brauchen Beiträge, die wir in Fach- und Management- Publikationen sowie Blogs veröffentlichen können!</a:t>
            </a:r>
            <a:endParaRPr sz="1800">
              <a:latin typeface="Arial"/>
              <a:ea typeface="Arial"/>
              <a:cs typeface="Arial"/>
              <a:sym typeface="Arial"/>
            </a:endParaRPr>
          </a:p>
          <a:p>
            <a:pPr marL="685800" lvl="1" indent="-228600" algn="l" rtl="0">
              <a:lnSpc>
                <a:spcPct val="150000"/>
              </a:lnSpc>
              <a:spcBef>
                <a:spcPts val="1000"/>
              </a:spcBef>
              <a:spcAft>
                <a:spcPts val="0"/>
              </a:spcAft>
              <a:buSzPts val="1800"/>
              <a:buChar char="•"/>
            </a:pPr>
            <a:r>
              <a:rPr lang="de-DE" sz="1800">
                <a:latin typeface="Arial"/>
                <a:ea typeface="Arial"/>
                <a:cs typeface="Arial"/>
                <a:sym typeface="Arial"/>
              </a:rPr>
              <a:t>Wir brauchen Pressemitteilungen, die bei Fachleuten, und auch jenseits der Fachkreise, Interesse wecken!</a:t>
            </a:r>
            <a:endParaRPr sz="1800">
              <a:latin typeface="Arial"/>
              <a:ea typeface="Arial"/>
              <a:cs typeface="Arial"/>
              <a:sym typeface="Arial"/>
            </a:endParaRPr>
          </a:p>
          <a:p>
            <a:pPr marL="685800" lvl="1" indent="-228600" algn="l" rtl="0">
              <a:lnSpc>
                <a:spcPct val="150000"/>
              </a:lnSpc>
              <a:spcBef>
                <a:spcPts val="1000"/>
              </a:spcBef>
              <a:spcAft>
                <a:spcPts val="0"/>
              </a:spcAft>
              <a:buSzPts val="1800"/>
              <a:buChar char="•"/>
            </a:pPr>
            <a:r>
              <a:rPr lang="de-DE" sz="1800">
                <a:latin typeface="Arial"/>
                <a:ea typeface="Arial"/>
                <a:cs typeface="Arial"/>
                <a:sym typeface="Arial"/>
              </a:rPr>
              <a:t>Wir brauchen Netzwerker, die Kontakte zu wichtigen Personen in Politik und Wirtschaft knüpfen möchten!</a:t>
            </a:r>
            <a:endParaRPr sz="1800">
              <a:latin typeface="Arial"/>
              <a:ea typeface="Arial"/>
              <a:cs typeface="Arial"/>
              <a:sym typeface="Arial"/>
            </a:endParaRPr>
          </a:p>
          <a:p>
            <a:pPr marL="0" lvl="0" indent="0" algn="l" rtl="0">
              <a:lnSpc>
                <a:spcPct val="150000"/>
              </a:lnSpc>
              <a:spcBef>
                <a:spcPts val="1000"/>
              </a:spcBef>
              <a:spcAft>
                <a:spcPts val="0"/>
              </a:spcAft>
              <a:buClr>
                <a:schemeClr val="dk1"/>
              </a:buClr>
              <a:buSzPts val="1500"/>
              <a:buNone/>
            </a:pPr>
            <a:endParaRPr sz="1800"/>
          </a:p>
        </p:txBody>
      </p:sp>
      <p:sp>
        <p:nvSpPr>
          <p:cNvPr id="1155" name="Google Shape;1155;p163"/>
          <p:cNvSpPr txBox="1">
            <a:spLocks noGrp="1"/>
          </p:cNvSpPr>
          <p:nvPr>
            <p:ph type="body" idx="3"/>
          </p:nvPr>
        </p:nvSpPr>
        <p:spPr>
          <a:xfrm>
            <a:off x="608342" y="5907431"/>
            <a:ext cx="10960200" cy="465000"/>
          </a:xfrm>
          <a:prstGeom prst="rect">
            <a:avLst/>
          </a:prstGeom>
          <a:solidFill>
            <a:schemeClr val="dk2"/>
          </a:solidFill>
          <a:ln>
            <a:noFill/>
          </a:ln>
        </p:spPr>
        <p:txBody>
          <a:bodyPr spcFirstLastPara="1" wrap="square" lIns="0" tIns="0" rIns="0" bIns="0" anchor="ctr" anchorCtr="0">
            <a:noAutofit/>
          </a:bodyPr>
          <a:lstStyle/>
          <a:p>
            <a:pPr marL="0" lvl="0" indent="0" algn="ctr" rtl="0">
              <a:lnSpc>
                <a:spcPct val="90000"/>
              </a:lnSpc>
              <a:spcBef>
                <a:spcPts val="0"/>
              </a:spcBef>
              <a:spcAft>
                <a:spcPts val="0"/>
              </a:spcAft>
              <a:buClr>
                <a:schemeClr val="lt1"/>
              </a:buClr>
              <a:buSzPts val="2400"/>
              <a:buNone/>
            </a:pPr>
            <a:r>
              <a:rPr lang="de-DE"/>
              <a:t>Melde dich beim Team unter -  presseinfo@germanupa.de</a:t>
            </a:r>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1159"/>
        <p:cNvGrpSpPr/>
        <p:nvPr/>
      </p:nvGrpSpPr>
      <p:grpSpPr>
        <a:xfrm>
          <a:off x="0" y="0"/>
          <a:ext cx="0" cy="0"/>
          <a:chOff x="0" y="0"/>
          <a:chExt cx="0" cy="0"/>
        </a:xfrm>
      </p:grpSpPr>
      <p:sp>
        <p:nvSpPr>
          <p:cNvPr id="1160" name="Google Shape;1160;p164"/>
          <p:cNvSpPr txBox="1">
            <a:spLocks noGrp="1"/>
          </p:cNvSpPr>
          <p:nvPr>
            <p:ph type="body" idx="1"/>
          </p:nvPr>
        </p:nvSpPr>
        <p:spPr>
          <a:xfrm>
            <a:off x="1049133" y="1762125"/>
            <a:ext cx="10999500" cy="2524200"/>
          </a:xfrm>
          <a:prstGeom prst="rect">
            <a:avLst/>
          </a:prstGeom>
          <a:noFill/>
          <a:ln>
            <a:noFill/>
          </a:ln>
        </p:spPr>
        <p:txBody>
          <a:bodyPr spcFirstLastPara="1" wrap="square" lIns="0" tIns="0" rIns="0" bIns="0" anchor="ctr" anchorCtr="0">
            <a:noAutofit/>
          </a:bodyPr>
          <a:lstStyle/>
          <a:p>
            <a:pPr marL="0" lvl="0" indent="0" algn="l" rtl="0">
              <a:lnSpc>
                <a:spcPct val="90000"/>
              </a:lnSpc>
              <a:spcBef>
                <a:spcPts val="0"/>
              </a:spcBef>
              <a:spcAft>
                <a:spcPts val="0"/>
              </a:spcAft>
              <a:buClr>
                <a:schemeClr val="dk1"/>
              </a:buClr>
              <a:buSzPts val="1100"/>
              <a:buNone/>
            </a:pPr>
            <a:r>
              <a:rPr lang="de-DE"/>
              <a:t>Aktivitäten</a:t>
            </a:r>
            <a:endParaRPr/>
          </a:p>
          <a:p>
            <a:pPr marL="0" lvl="0" indent="0" algn="l" rtl="0">
              <a:lnSpc>
                <a:spcPct val="90000"/>
              </a:lnSpc>
              <a:spcBef>
                <a:spcPts val="0"/>
              </a:spcBef>
              <a:spcAft>
                <a:spcPts val="0"/>
              </a:spcAft>
              <a:buClr>
                <a:schemeClr val="dk1"/>
              </a:buClr>
              <a:buSzPts val="1100"/>
              <a:buNone/>
            </a:pPr>
            <a:r>
              <a:rPr lang="de-DE"/>
              <a:t>Fachvorstand</a:t>
            </a:r>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1164"/>
        <p:cNvGrpSpPr/>
        <p:nvPr/>
      </p:nvGrpSpPr>
      <p:grpSpPr>
        <a:xfrm>
          <a:off x="0" y="0"/>
          <a:ext cx="0" cy="0"/>
          <a:chOff x="0" y="0"/>
          <a:chExt cx="0" cy="0"/>
        </a:xfrm>
      </p:grpSpPr>
      <p:sp>
        <p:nvSpPr>
          <p:cNvPr id="1165" name="Google Shape;1165;p165"/>
          <p:cNvSpPr txBox="1">
            <a:spLocks noGrp="1"/>
          </p:cNvSpPr>
          <p:nvPr>
            <p:ph type="body" idx="1"/>
          </p:nvPr>
        </p:nvSpPr>
        <p:spPr>
          <a:xfrm>
            <a:off x="608345" y="846465"/>
            <a:ext cx="8280300" cy="360300"/>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chemeClr val="dk1"/>
              </a:buClr>
              <a:buSzPts val="1100"/>
              <a:buNone/>
            </a:pPr>
            <a:r>
              <a:rPr lang="de-DE"/>
              <a:t>Arbeitskreise</a:t>
            </a:r>
            <a:endParaRPr/>
          </a:p>
          <a:p>
            <a:pPr marL="0" lvl="0" indent="0" algn="l" rtl="0">
              <a:lnSpc>
                <a:spcPct val="90000"/>
              </a:lnSpc>
              <a:spcBef>
                <a:spcPts val="1000"/>
              </a:spcBef>
              <a:spcAft>
                <a:spcPts val="0"/>
              </a:spcAft>
              <a:buClr>
                <a:schemeClr val="dk1"/>
              </a:buClr>
              <a:buSzPts val="2600"/>
              <a:buNone/>
            </a:pPr>
            <a:endParaRPr/>
          </a:p>
        </p:txBody>
      </p:sp>
      <p:sp>
        <p:nvSpPr>
          <p:cNvPr id="1166" name="Google Shape;1166;p165"/>
          <p:cNvSpPr txBox="1">
            <a:spLocks noGrp="1"/>
          </p:cNvSpPr>
          <p:nvPr>
            <p:ph type="body" idx="2"/>
          </p:nvPr>
        </p:nvSpPr>
        <p:spPr>
          <a:xfrm>
            <a:off x="608358" y="1632850"/>
            <a:ext cx="10892700" cy="4027800"/>
          </a:xfrm>
          <a:prstGeom prst="rect">
            <a:avLst/>
          </a:prstGeom>
          <a:noFill/>
          <a:ln>
            <a:noFill/>
          </a:ln>
        </p:spPr>
        <p:txBody>
          <a:bodyPr spcFirstLastPara="1" wrap="square" lIns="90000" tIns="46800" rIns="90000" bIns="46800" anchor="t" anchorCtr="0">
            <a:noAutofit/>
          </a:bodyPr>
          <a:lstStyle/>
          <a:p>
            <a:pPr marL="228600" lvl="0" indent="-228600" algn="l" rtl="0">
              <a:lnSpc>
                <a:spcPct val="200000"/>
              </a:lnSpc>
              <a:spcBef>
                <a:spcPts val="1000"/>
              </a:spcBef>
              <a:spcAft>
                <a:spcPts val="0"/>
              </a:spcAft>
              <a:buSzPts val="1800"/>
              <a:buChar char="•"/>
            </a:pPr>
            <a:r>
              <a:rPr lang="de-DE"/>
              <a:t>12 Arbeitskreise</a:t>
            </a:r>
            <a:endParaRPr/>
          </a:p>
          <a:p>
            <a:pPr marL="685800" lvl="1" indent="-215900" algn="l" rtl="0">
              <a:lnSpc>
                <a:spcPct val="200000"/>
              </a:lnSpc>
              <a:spcBef>
                <a:spcPts val="1000"/>
              </a:spcBef>
              <a:spcAft>
                <a:spcPts val="0"/>
              </a:spcAft>
              <a:buSzPts val="1600"/>
              <a:buChar char="•"/>
            </a:pPr>
            <a:r>
              <a:rPr lang="de-DE" sz="1600"/>
              <a:t>Arbeitskreis Automotive Systems hat sich etabliert</a:t>
            </a:r>
            <a:endParaRPr sz="1600"/>
          </a:p>
          <a:p>
            <a:pPr marL="228600" lvl="0" indent="-228600" algn="l" rtl="0">
              <a:lnSpc>
                <a:spcPct val="200000"/>
              </a:lnSpc>
              <a:spcBef>
                <a:spcPts val="1000"/>
              </a:spcBef>
              <a:spcAft>
                <a:spcPts val="0"/>
              </a:spcAft>
              <a:buSzPts val="1800"/>
              <a:buChar char="•"/>
            </a:pPr>
            <a:r>
              <a:rPr lang="de-DE"/>
              <a:t>Welcome Package und Anleitung für Neugründungen verfügbar!</a:t>
            </a:r>
            <a:endParaRPr/>
          </a:p>
          <a:p>
            <a:pPr marL="228600" lvl="0" indent="0" algn="l" rtl="0">
              <a:lnSpc>
                <a:spcPct val="200000"/>
              </a:lnSpc>
              <a:spcBef>
                <a:spcPts val="1000"/>
              </a:spcBef>
              <a:spcAft>
                <a:spcPts val="0"/>
              </a:spcAft>
              <a:buNone/>
            </a:pPr>
            <a:endParaRPr/>
          </a:p>
          <a:p>
            <a:pPr marL="228600" lvl="0" indent="-228600" algn="l" rtl="0">
              <a:lnSpc>
                <a:spcPct val="200000"/>
              </a:lnSpc>
              <a:spcBef>
                <a:spcPts val="1000"/>
              </a:spcBef>
              <a:spcAft>
                <a:spcPts val="0"/>
              </a:spcAft>
              <a:buSzPts val="1800"/>
              <a:buChar char="•"/>
            </a:pPr>
            <a:r>
              <a:rPr lang="de-DE"/>
              <a:t>Herzlichen Dank an alle Beteiligten!</a:t>
            </a:r>
            <a:endParaRPr/>
          </a:p>
          <a:p>
            <a:pPr marL="228600" lvl="0" indent="-228600" algn="l" rtl="0">
              <a:lnSpc>
                <a:spcPct val="200000"/>
              </a:lnSpc>
              <a:spcBef>
                <a:spcPts val="1000"/>
              </a:spcBef>
              <a:spcAft>
                <a:spcPts val="0"/>
              </a:spcAft>
              <a:buSzPts val="1800"/>
              <a:buChar char="•"/>
            </a:pPr>
            <a:r>
              <a:rPr lang="de-DE"/>
              <a:t>Euer Einsatz ist Herz und Motor der Verbandsarbeit.</a:t>
            </a:r>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1170"/>
        <p:cNvGrpSpPr/>
        <p:nvPr/>
      </p:nvGrpSpPr>
      <p:grpSpPr>
        <a:xfrm>
          <a:off x="0" y="0"/>
          <a:ext cx="0" cy="0"/>
          <a:chOff x="0" y="0"/>
          <a:chExt cx="0" cy="0"/>
        </a:xfrm>
      </p:grpSpPr>
      <p:sp>
        <p:nvSpPr>
          <p:cNvPr id="1171" name="Google Shape;1171;p166"/>
          <p:cNvSpPr txBox="1">
            <a:spLocks noGrp="1"/>
          </p:cNvSpPr>
          <p:nvPr>
            <p:ph type="body" idx="1"/>
          </p:nvPr>
        </p:nvSpPr>
        <p:spPr>
          <a:xfrm>
            <a:off x="608345" y="846465"/>
            <a:ext cx="8280300" cy="360300"/>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chemeClr val="dk1"/>
              </a:buClr>
              <a:buSzPts val="1100"/>
              <a:buNone/>
            </a:pPr>
            <a:r>
              <a:rPr lang="de-DE"/>
              <a:t>12 Arbeitskreise</a:t>
            </a:r>
            <a:endParaRPr/>
          </a:p>
          <a:p>
            <a:pPr marL="0" lvl="0" indent="0" algn="l" rtl="0">
              <a:lnSpc>
                <a:spcPct val="90000"/>
              </a:lnSpc>
              <a:spcBef>
                <a:spcPts val="1000"/>
              </a:spcBef>
              <a:spcAft>
                <a:spcPts val="0"/>
              </a:spcAft>
              <a:buClr>
                <a:schemeClr val="dk1"/>
              </a:buClr>
              <a:buSzPts val="2600"/>
              <a:buNone/>
            </a:pPr>
            <a:endParaRPr/>
          </a:p>
        </p:txBody>
      </p:sp>
      <p:pic>
        <p:nvPicPr>
          <p:cNvPr id="1172" name="Google Shape;1172;p166"/>
          <p:cNvPicPr preferRelativeResize="0"/>
          <p:nvPr/>
        </p:nvPicPr>
        <p:blipFill>
          <a:blip r:embed="rId3">
            <a:alphaModFix/>
          </a:blip>
          <a:stretch>
            <a:fillRect/>
          </a:stretch>
        </p:blipFill>
        <p:spPr>
          <a:xfrm>
            <a:off x="2172875" y="1290950"/>
            <a:ext cx="8010223" cy="5010550"/>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1177"/>
        <p:cNvGrpSpPr/>
        <p:nvPr/>
      </p:nvGrpSpPr>
      <p:grpSpPr>
        <a:xfrm>
          <a:off x="0" y="0"/>
          <a:ext cx="0" cy="0"/>
          <a:chOff x="0" y="0"/>
          <a:chExt cx="0" cy="0"/>
        </a:xfrm>
      </p:grpSpPr>
      <p:sp>
        <p:nvSpPr>
          <p:cNvPr id="1178" name="Google Shape;1178;p167"/>
          <p:cNvSpPr txBox="1">
            <a:spLocks noGrp="1"/>
          </p:cNvSpPr>
          <p:nvPr>
            <p:ph type="body" idx="2"/>
          </p:nvPr>
        </p:nvSpPr>
        <p:spPr>
          <a:xfrm>
            <a:off x="608342" y="1632857"/>
            <a:ext cx="10960200" cy="4027800"/>
          </a:xfrm>
          <a:prstGeom prst="rect">
            <a:avLst/>
          </a:prstGeom>
        </p:spPr>
        <p:txBody>
          <a:bodyPr spcFirstLastPara="1" wrap="square" lIns="90000" tIns="46800" rIns="90000" bIns="46800" anchor="t" anchorCtr="0">
            <a:noAutofit/>
          </a:bodyPr>
          <a:lstStyle/>
          <a:p>
            <a:pPr marL="0" lvl="0" indent="0" algn="l" rtl="0">
              <a:spcBef>
                <a:spcPts val="1000"/>
              </a:spcBef>
              <a:spcAft>
                <a:spcPts val="0"/>
              </a:spcAft>
              <a:buNone/>
            </a:pPr>
            <a:endParaRPr/>
          </a:p>
        </p:txBody>
      </p:sp>
      <p:pic>
        <p:nvPicPr>
          <p:cNvPr id="1179" name="Google Shape;1179;p167"/>
          <p:cNvPicPr preferRelativeResize="0"/>
          <p:nvPr/>
        </p:nvPicPr>
        <p:blipFill>
          <a:blip r:embed="rId3" cstate="print">
            <a:alphaModFix/>
            <a:extLst>
              <a:ext uri="{28A0092B-C50C-407E-A947-70E740481C1C}">
                <a14:useLocalDpi xmlns:a14="http://schemas.microsoft.com/office/drawing/2010/main"/>
              </a:ext>
            </a:extLst>
          </a:blip>
          <a:stretch>
            <a:fillRect/>
          </a:stretch>
        </p:blipFill>
        <p:spPr>
          <a:xfrm>
            <a:off x="3290446" y="1548649"/>
            <a:ext cx="5414526" cy="4504825"/>
          </a:xfrm>
          <a:prstGeom prst="rect">
            <a:avLst/>
          </a:prstGeom>
          <a:noFill/>
          <a:ln>
            <a:noFill/>
          </a:ln>
        </p:spPr>
      </p:pic>
      <p:sp>
        <p:nvSpPr>
          <p:cNvPr id="1180" name="Google Shape;1180;p167"/>
          <p:cNvSpPr txBox="1">
            <a:spLocks noGrp="1"/>
          </p:cNvSpPr>
          <p:nvPr>
            <p:ph type="body" idx="1"/>
          </p:nvPr>
        </p:nvSpPr>
        <p:spPr>
          <a:xfrm>
            <a:off x="608345" y="846465"/>
            <a:ext cx="8280300" cy="360300"/>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chemeClr val="dk1"/>
              </a:buClr>
              <a:buSzPts val="1100"/>
              <a:buNone/>
            </a:pPr>
            <a:r>
              <a:rPr lang="de-DE"/>
              <a:t>Regionalgruppen - keine Veränderung</a:t>
            </a:r>
            <a:endParaRPr/>
          </a:p>
          <a:p>
            <a:pPr marL="0" lvl="0" indent="0" algn="l" rtl="0">
              <a:lnSpc>
                <a:spcPct val="90000"/>
              </a:lnSpc>
              <a:spcBef>
                <a:spcPts val="1000"/>
              </a:spcBef>
              <a:spcAft>
                <a:spcPts val="0"/>
              </a:spcAft>
              <a:buClr>
                <a:schemeClr val="dk1"/>
              </a:buClr>
              <a:buSzPts val="2600"/>
              <a:buNone/>
            </a:pPr>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1184"/>
        <p:cNvGrpSpPr/>
        <p:nvPr/>
      </p:nvGrpSpPr>
      <p:grpSpPr>
        <a:xfrm>
          <a:off x="0" y="0"/>
          <a:ext cx="0" cy="0"/>
          <a:chOff x="0" y="0"/>
          <a:chExt cx="0" cy="0"/>
        </a:xfrm>
      </p:grpSpPr>
      <p:sp>
        <p:nvSpPr>
          <p:cNvPr id="1185" name="Google Shape;1185;p168"/>
          <p:cNvSpPr txBox="1">
            <a:spLocks noGrp="1"/>
          </p:cNvSpPr>
          <p:nvPr>
            <p:ph type="body" idx="1"/>
          </p:nvPr>
        </p:nvSpPr>
        <p:spPr>
          <a:xfrm>
            <a:off x="1049133" y="1762125"/>
            <a:ext cx="10999500" cy="2524200"/>
          </a:xfrm>
          <a:prstGeom prst="rect">
            <a:avLst/>
          </a:prstGeom>
          <a:noFill/>
          <a:ln>
            <a:noFill/>
          </a:ln>
        </p:spPr>
        <p:txBody>
          <a:bodyPr spcFirstLastPara="1" wrap="square" lIns="0" tIns="0" rIns="0" bIns="0" anchor="ctr" anchorCtr="0">
            <a:noAutofit/>
          </a:bodyPr>
          <a:lstStyle/>
          <a:p>
            <a:pPr marL="0" lvl="0" indent="0" algn="l" rtl="0">
              <a:lnSpc>
                <a:spcPct val="90000"/>
              </a:lnSpc>
              <a:spcBef>
                <a:spcPts val="0"/>
              </a:spcBef>
              <a:spcAft>
                <a:spcPts val="0"/>
              </a:spcAft>
              <a:buClr>
                <a:schemeClr val="dk1"/>
              </a:buClr>
              <a:buSzPts val="1100"/>
              <a:buNone/>
            </a:pPr>
            <a:r>
              <a:rPr lang="de-DE"/>
              <a:t>Strategieworkshop</a:t>
            </a:r>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1189"/>
        <p:cNvGrpSpPr/>
        <p:nvPr/>
      </p:nvGrpSpPr>
      <p:grpSpPr>
        <a:xfrm>
          <a:off x="0" y="0"/>
          <a:ext cx="0" cy="0"/>
          <a:chOff x="0" y="0"/>
          <a:chExt cx="0" cy="0"/>
        </a:xfrm>
      </p:grpSpPr>
      <p:sp>
        <p:nvSpPr>
          <p:cNvPr id="1190" name="Google Shape;1190;p169"/>
          <p:cNvSpPr txBox="1">
            <a:spLocks noGrp="1"/>
          </p:cNvSpPr>
          <p:nvPr>
            <p:ph type="body" idx="1"/>
          </p:nvPr>
        </p:nvSpPr>
        <p:spPr>
          <a:xfrm>
            <a:off x="608345" y="846465"/>
            <a:ext cx="8280300" cy="360300"/>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chemeClr val="dk1"/>
              </a:buClr>
              <a:buSzPts val="2600"/>
              <a:buNone/>
            </a:pPr>
            <a:r>
              <a:rPr lang="de-DE"/>
              <a:t>Vorgehen</a:t>
            </a:r>
            <a:endParaRPr/>
          </a:p>
          <a:p>
            <a:pPr marL="0" lvl="0" indent="0" algn="l" rtl="0">
              <a:lnSpc>
                <a:spcPct val="90000"/>
              </a:lnSpc>
              <a:spcBef>
                <a:spcPts val="1000"/>
              </a:spcBef>
              <a:spcAft>
                <a:spcPts val="0"/>
              </a:spcAft>
              <a:buClr>
                <a:schemeClr val="dk1"/>
              </a:buClr>
              <a:buSzPts val="2600"/>
              <a:buNone/>
            </a:pPr>
            <a:endParaRPr/>
          </a:p>
        </p:txBody>
      </p:sp>
      <p:sp>
        <p:nvSpPr>
          <p:cNvPr id="1191" name="Google Shape;1191;p169"/>
          <p:cNvSpPr txBox="1">
            <a:spLocks noGrp="1"/>
          </p:cNvSpPr>
          <p:nvPr>
            <p:ph type="body" idx="2"/>
          </p:nvPr>
        </p:nvSpPr>
        <p:spPr>
          <a:xfrm>
            <a:off x="608342" y="1632858"/>
            <a:ext cx="5338500" cy="4739700"/>
          </a:xfrm>
          <a:prstGeom prst="rect">
            <a:avLst/>
          </a:prstGeom>
          <a:noFill/>
          <a:ln>
            <a:noFill/>
          </a:ln>
        </p:spPr>
        <p:txBody>
          <a:bodyPr spcFirstLastPara="1" wrap="square" lIns="90000" tIns="46800" rIns="90000" bIns="46800" anchor="t" anchorCtr="0">
            <a:noAutofit/>
          </a:bodyPr>
          <a:lstStyle/>
          <a:p>
            <a:pPr marL="0" lvl="0" indent="0" algn="l" rtl="0">
              <a:lnSpc>
                <a:spcPct val="90000"/>
              </a:lnSpc>
              <a:spcBef>
                <a:spcPts val="0"/>
              </a:spcBef>
              <a:spcAft>
                <a:spcPts val="0"/>
              </a:spcAft>
              <a:buClr>
                <a:schemeClr val="dk1"/>
              </a:buClr>
              <a:buSzPts val="1800"/>
              <a:buNone/>
            </a:pPr>
            <a:r>
              <a:rPr lang="de-DE" b="1"/>
              <a:t>Freitag, 22.11.2019</a:t>
            </a:r>
            <a:endParaRPr/>
          </a:p>
          <a:p>
            <a:pPr marL="228600" lvl="0" indent="-228600" algn="l" rtl="0">
              <a:lnSpc>
                <a:spcPct val="90000"/>
              </a:lnSpc>
              <a:spcBef>
                <a:spcPts val="1000"/>
              </a:spcBef>
              <a:spcAft>
                <a:spcPts val="0"/>
              </a:spcAft>
              <a:buClr>
                <a:schemeClr val="dk1"/>
              </a:buClr>
              <a:buSzPts val="1800"/>
              <a:buChar char="•"/>
            </a:pPr>
            <a:r>
              <a:rPr lang="de-DE"/>
              <a:t>ab 14 Uhr: Begrüßung und Einführung</a:t>
            </a:r>
            <a:endParaRPr/>
          </a:p>
          <a:p>
            <a:pPr marL="228600" lvl="0" indent="-228600" algn="l" rtl="0">
              <a:lnSpc>
                <a:spcPct val="90000"/>
              </a:lnSpc>
              <a:spcBef>
                <a:spcPts val="1000"/>
              </a:spcBef>
              <a:spcAft>
                <a:spcPts val="0"/>
              </a:spcAft>
              <a:buClr>
                <a:schemeClr val="dk1"/>
              </a:buClr>
              <a:buSzPts val="1800"/>
              <a:buChar char="•"/>
            </a:pPr>
            <a:r>
              <a:rPr lang="de-DE"/>
              <a:t>Zielstellung des Workshops</a:t>
            </a:r>
            <a:endParaRPr/>
          </a:p>
          <a:p>
            <a:pPr marL="228600" lvl="0" indent="-228600" algn="l" rtl="0">
              <a:lnSpc>
                <a:spcPct val="90000"/>
              </a:lnSpc>
              <a:spcBef>
                <a:spcPts val="1000"/>
              </a:spcBef>
              <a:spcAft>
                <a:spcPts val="0"/>
              </a:spcAft>
              <a:buClr>
                <a:schemeClr val="dk1"/>
              </a:buClr>
              <a:buSzPts val="1800"/>
              <a:buChar char="•"/>
            </a:pPr>
            <a:r>
              <a:rPr lang="de-DE"/>
              <a:t>Vorstellung aktueller Vorarbeiten und Ausgangsbasis</a:t>
            </a:r>
            <a:endParaRPr/>
          </a:p>
          <a:p>
            <a:pPr marL="228600" lvl="0" indent="-228600" algn="l" rtl="0">
              <a:lnSpc>
                <a:spcPct val="90000"/>
              </a:lnSpc>
              <a:spcBef>
                <a:spcPts val="1000"/>
              </a:spcBef>
              <a:spcAft>
                <a:spcPts val="0"/>
              </a:spcAft>
              <a:buClr>
                <a:schemeClr val="dk1"/>
              </a:buClr>
              <a:buSzPts val="1800"/>
              <a:buChar char="•"/>
            </a:pPr>
            <a:r>
              <a:rPr lang="de-DE"/>
              <a:t>Status Quo German UPA – Teil 1 (Stärken, Schwächen)</a:t>
            </a:r>
            <a:endParaRPr/>
          </a:p>
          <a:p>
            <a:pPr marL="228600" lvl="0" indent="-228600" algn="l" rtl="0">
              <a:lnSpc>
                <a:spcPct val="90000"/>
              </a:lnSpc>
              <a:spcBef>
                <a:spcPts val="1000"/>
              </a:spcBef>
              <a:spcAft>
                <a:spcPts val="0"/>
              </a:spcAft>
              <a:buClr>
                <a:schemeClr val="dk1"/>
              </a:buClr>
              <a:buSzPts val="1800"/>
              <a:buChar char="•"/>
            </a:pPr>
            <a:r>
              <a:rPr lang="de-DE"/>
              <a:t>Ca. 16-16.15h Pause</a:t>
            </a:r>
            <a:endParaRPr/>
          </a:p>
          <a:p>
            <a:pPr marL="228600" lvl="0" indent="-228600" algn="l" rtl="0">
              <a:lnSpc>
                <a:spcPct val="90000"/>
              </a:lnSpc>
              <a:spcBef>
                <a:spcPts val="1000"/>
              </a:spcBef>
              <a:spcAft>
                <a:spcPts val="0"/>
              </a:spcAft>
              <a:buClr>
                <a:schemeClr val="dk1"/>
              </a:buClr>
              <a:buSzPts val="1800"/>
              <a:buChar char="•"/>
            </a:pPr>
            <a:r>
              <a:rPr lang="de-DE"/>
              <a:t>Status Quo German UPA – Teil 2 (Chancen, Risiken, Themen, Wünsche)</a:t>
            </a:r>
            <a:endParaRPr/>
          </a:p>
          <a:p>
            <a:pPr marL="228600" lvl="0" indent="-228600" algn="l" rtl="0">
              <a:lnSpc>
                <a:spcPct val="90000"/>
              </a:lnSpc>
              <a:spcBef>
                <a:spcPts val="1000"/>
              </a:spcBef>
              <a:spcAft>
                <a:spcPts val="0"/>
              </a:spcAft>
              <a:buClr>
                <a:schemeClr val="dk1"/>
              </a:buClr>
              <a:buSzPts val="1800"/>
              <a:buChar char="•"/>
            </a:pPr>
            <a:r>
              <a:rPr lang="de-DE"/>
              <a:t>Kernwert unseres Vereinsmodells</a:t>
            </a:r>
            <a:endParaRPr/>
          </a:p>
          <a:p>
            <a:pPr marL="228600" lvl="0" indent="-228600" algn="l" rtl="0">
              <a:lnSpc>
                <a:spcPct val="90000"/>
              </a:lnSpc>
              <a:spcBef>
                <a:spcPts val="1000"/>
              </a:spcBef>
              <a:spcAft>
                <a:spcPts val="0"/>
              </a:spcAft>
              <a:buClr>
                <a:schemeClr val="dk1"/>
              </a:buClr>
              <a:buSzPts val="1800"/>
              <a:buChar char="•"/>
            </a:pPr>
            <a:r>
              <a:rPr lang="de-DE"/>
              <a:t>Zusammenfassung</a:t>
            </a:r>
            <a:endParaRPr/>
          </a:p>
          <a:p>
            <a:pPr marL="228600" lvl="0" indent="-228600" algn="l" rtl="0">
              <a:lnSpc>
                <a:spcPct val="90000"/>
              </a:lnSpc>
              <a:spcBef>
                <a:spcPts val="1000"/>
              </a:spcBef>
              <a:spcAft>
                <a:spcPts val="0"/>
              </a:spcAft>
              <a:buClr>
                <a:schemeClr val="dk1"/>
              </a:buClr>
              <a:buSzPts val="1800"/>
              <a:buChar char="•"/>
            </a:pPr>
            <a:r>
              <a:rPr lang="de-DE"/>
              <a:t>Ca. 18 Uhr Abendessen</a:t>
            </a:r>
            <a:endParaRPr/>
          </a:p>
        </p:txBody>
      </p:sp>
      <p:sp>
        <p:nvSpPr>
          <p:cNvPr id="1192" name="Google Shape;1192;p169"/>
          <p:cNvSpPr txBox="1">
            <a:spLocks noGrp="1"/>
          </p:cNvSpPr>
          <p:nvPr>
            <p:ph type="body" idx="3"/>
          </p:nvPr>
        </p:nvSpPr>
        <p:spPr>
          <a:xfrm>
            <a:off x="6229925" y="1632858"/>
            <a:ext cx="5338500" cy="4739700"/>
          </a:xfrm>
          <a:prstGeom prst="rect">
            <a:avLst/>
          </a:prstGeom>
          <a:noFill/>
          <a:ln>
            <a:noFill/>
          </a:ln>
        </p:spPr>
        <p:txBody>
          <a:bodyPr spcFirstLastPara="1" wrap="square" lIns="90000" tIns="46800" rIns="90000" bIns="46800" anchor="t" anchorCtr="0">
            <a:noAutofit/>
          </a:bodyPr>
          <a:lstStyle/>
          <a:p>
            <a:pPr marL="0" lvl="0" indent="0" algn="l" rtl="0">
              <a:lnSpc>
                <a:spcPct val="90000"/>
              </a:lnSpc>
              <a:spcBef>
                <a:spcPts val="0"/>
              </a:spcBef>
              <a:spcAft>
                <a:spcPts val="0"/>
              </a:spcAft>
              <a:buClr>
                <a:schemeClr val="dk1"/>
              </a:buClr>
              <a:buSzPts val="1800"/>
              <a:buNone/>
            </a:pPr>
            <a:r>
              <a:rPr lang="de-DE" b="1"/>
              <a:t>Samstag, 23.11.2019</a:t>
            </a:r>
            <a:endParaRPr/>
          </a:p>
          <a:p>
            <a:pPr marL="228600" lvl="0" indent="-228600" algn="l" rtl="0">
              <a:lnSpc>
                <a:spcPct val="90000"/>
              </a:lnSpc>
              <a:spcBef>
                <a:spcPts val="1000"/>
              </a:spcBef>
              <a:spcAft>
                <a:spcPts val="0"/>
              </a:spcAft>
              <a:buClr>
                <a:schemeClr val="dk1"/>
              </a:buClr>
              <a:buSzPts val="1800"/>
              <a:buChar char="•"/>
            </a:pPr>
            <a:r>
              <a:rPr lang="de-DE"/>
              <a:t>Ab 9 Uhr: Recap</a:t>
            </a:r>
            <a:endParaRPr/>
          </a:p>
          <a:p>
            <a:pPr marL="228600" lvl="0" indent="-228600" algn="l" rtl="0">
              <a:lnSpc>
                <a:spcPct val="90000"/>
              </a:lnSpc>
              <a:spcBef>
                <a:spcPts val="1000"/>
              </a:spcBef>
              <a:spcAft>
                <a:spcPts val="0"/>
              </a:spcAft>
              <a:buClr>
                <a:schemeClr val="dk1"/>
              </a:buClr>
              <a:buSzPts val="1800"/>
              <a:buChar char="•"/>
            </a:pPr>
            <a:r>
              <a:rPr lang="de-DE"/>
              <a:t>Die German UPA der Zukunft</a:t>
            </a:r>
            <a:endParaRPr/>
          </a:p>
          <a:p>
            <a:pPr marL="228600" lvl="0" indent="-228600" algn="l" rtl="0">
              <a:lnSpc>
                <a:spcPct val="90000"/>
              </a:lnSpc>
              <a:spcBef>
                <a:spcPts val="1000"/>
              </a:spcBef>
              <a:spcAft>
                <a:spcPts val="0"/>
              </a:spcAft>
              <a:buClr>
                <a:schemeClr val="dk1"/>
              </a:buClr>
              <a:buSzPts val="1800"/>
              <a:buChar char="•"/>
            </a:pPr>
            <a:r>
              <a:rPr lang="de-DE"/>
              <a:t>Ideen für die Weiterentwicklung</a:t>
            </a:r>
            <a:endParaRPr/>
          </a:p>
          <a:p>
            <a:pPr marL="228600" lvl="0" indent="-228600" algn="l" rtl="0">
              <a:lnSpc>
                <a:spcPct val="90000"/>
              </a:lnSpc>
              <a:spcBef>
                <a:spcPts val="1000"/>
              </a:spcBef>
              <a:spcAft>
                <a:spcPts val="0"/>
              </a:spcAft>
              <a:buClr>
                <a:schemeClr val="dk1"/>
              </a:buClr>
              <a:buSzPts val="1800"/>
              <a:buChar char="•"/>
            </a:pPr>
            <a:r>
              <a:rPr lang="de-DE"/>
              <a:t>Pause</a:t>
            </a:r>
            <a:endParaRPr/>
          </a:p>
          <a:p>
            <a:pPr marL="228600" lvl="0" indent="-228600" algn="l" rtl="0">
              <a:lnSpc>
                <a:spcPct val="90000"/>
              </a:lnSpc>
              <a:spcBef>
                <a:spcPts val="1000"/>
              </a:spcBef>
              <a:spcAft>
                <a:spcPts val="0"/>
              </a:spcAft>
              <a:buClr>
                <a:schemeClr val="dk1"/>
              </a:buClr>
              <a:buSzPts val="1800"/>
              <a:buChar char="•"/>
            </a:pPr>
            <a:r>
              <a:rPr lang="de-DE"/>
              <a:t>Zielgruppen, Formate</a:t>
            </a:r>
            <a:endParaRPr/>
          </a:p>
          <a:p>
            <a:pPr marL="228600" lvl="0" indent="-228600" algn="l" rtl="0">
              <a:lnSpc>
                <a:spcPct val="90000"/>
              </a:lnSpc>
              <a:spcBef>
                <a:spcPts val="1000"/>
              </a:spcBef>
              <a:spcAft>
                <a:spcPts val="0"/>
              </a:spcAft>
              <a:buClr>
                <a:schemeClr val="dk1"/>
              </a:buClr>
              <a:buSzPts val="1800"/>
              <a:buChar char="•"/>
            </a:pPr>
            <a:r>
              <a:rPr lang="de-DE"/>
              <a:t>12-13 Uhr Mittagspause</a:t>
            </a:r>
            <a:endParaRPr/>
          </a:p>
          <a:p>
            <a:pPr marL="228600" lvl="0" indent="-228600" algn="l" rtl="0">
              <a:lnSpc>
                <a:spcPct val="90000"/>
              </a:lnSpc>
              <a:spcBef>
                <a:spcPts val="1000"/>
              </a:spcBef>
              <a:spcAft>
                <a:spcPts val="0"/>
              </a:spcAft>
              <a:buClr>
                <a:schemeClr val="dk1"/>
              </a:buClr>
              <a:buSzPts val="1800"/>
              <a:buChar char="•"/>
            </a:pPr>
            <a:r>
              <a:rPr lang="de-DE"/>
              <a:t>Inhalte, Ressourcen</a:t>
            </a:r>
            <a:endParaRPr/>
          </a:p>
          <a:p>
            <a:pPr marL="228600" lvl="0" indent="-228600" algn="l" rtl="0">
              <a:lnSpc>
                <a:spcPct val="90000"/>
              </a:lnSpc>
              <a:spcBef>
                <a:spcPts val="1000"/>
              </a:spcBef>
              <a:spcAft>
                <a:spcPts val="0"/>
              </a:spcAft>
              <a:buClr>
                <a:schemeClr val="dk1"/>
              </a:buClr>
              <a:buSzPts val="1800"/>
              <a:buChar char="•"/>
            </a:pPr>
            <a:r>
              <a:rPr lang="de-DE"/>
              <a:t>Sofortmaßnahmen</a:t>
            </a:r>
            <a:endParaRPr/>
          </a:p>
          <a:p>
            <a:pPr marL="228600" lvl="0" indent="-228600" algn="l" rtl="0">
              <a:lnSpc>
                <a:spcPct val="90000"/>
              </a:lnSpc>
              <a:spcBef>
                <a:spcPts val="1000"/>
              </a:spcBef>
              <a:spcAft>
                <a:spcPts val="0"/>
              </a:spcAft>
              <a:buClr>
                <a:schemeClr val="dk1"/>
              </a:buClr>
              <a:buSzPts val="1800"/>
              <a:buChar char="•"/>
            </a:pPr>
            <a:r>
              <a:rPr lang="de-DE"/>
              <a:t>Zusammenfassung und Ausblick</a:t>
            </a:r>
            <a:endParaRPr/>
          </a:p>
          <a:p>
            <a:pPr marL="228600" lvl="0" indent="-228600" algn="l" rtl="0">
              <a:lnSpc>
                <a:spcPct val="90000"/>
              </a:lnSpc>
              <a:spcBef>
                <a:spcPts val="1000"/>
              </a:spcBef>
              <a:spcAft>
                <a:spcPts val="0"/>
              </a:spcAft>
              <a:buClr>
                <a:schemeClr val="dk1"/>
              </a:buClr>
              <a:buSzPts val="1800"/>
              <a:buChar char="•"/>
            </a:pPr>
            <a:r>
              <a:rPr lang="de-DE"/>
              <a:t>15.30 Uhr Ende</a:t>
            </a:r>
            <a:endParaRPr/>
          </a:p>
          <a:p>
            <a:pPr marL="228600" lvl="0" indent="-114300" algn="l" rtl="0">
              <a:lnSpc>
                <a:spcPct val="90000"/>
              </a:lnSpc>
              <a:spcBef>
                <a:spcPts val="1000"/>
              </a:spcBef>
              <a:spcAft>
                <a:spcPts val="0"/>
              </a:spcAft>
              <a:buClr>
                <a:schemeClr val="dk1"/>
              </a:buClr>
              <a:buSzPts val="1800"/>
              <a:buNone/>
            </a:pPr>
            <a:endParaRPr/>
          </a:p>
          <a:p>
            <a:pPr marL="228600" lvl="0" indent="-114300" algn="l" rtl="0">
              <a:lnSpc>
                <a:spcPct val="90000"/>
              </a:lnSpc>
              <a:spcBef>
                <a:spcPts val="1000"/>
              </a:spcBef>
              <a:spcAft>
                <a:spcPts val="0"/>
              </a:spcAft>
              <a:buClr>
                <a:schemeClr val="dk1"/>
              </a:buClr>
              <a:buSzPts val="1800"/>
              <a:buNone/>
            </a:pPr>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1196"/>
        <p:cNvGrpSpPr/>
        <p:nvPr/>
      </p:nvGrpSpPr>
      <p:grpSpPr>
        <a:xfrm>
          <a:off x="0" y="0"/>
          <a:ext cx="0" cy="0"/>
          <a:chOff x="0" y="0"/>
          <a:chExt cx="0" cy="0"/>
        </a:xfrm>
      </p:grpSpPr>
      <p:sp>
        <p:nvSpPr>
          <p:cNvPr id="1197" name="Google Shape;1197;p170"/>
          <p:cNvSpPr txBox="1">
            <a:spLocks noGrp="1"/>
          </p:cNvSpPr>
          <p:nvPr>
            <p:ph type="body" idx="1"/>
          </p:nvPr>
        </p:nvSpPr>
        <p:spPr>
          <a:xfrm>
            <a:off x="608345" y="846465"/>
            <a:ext cx="8280300" cy="360300"/>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chemeClr val="dk1"/>
              </a:buClr>
              <a:buSzPts val="2600"/>
              <a:buNone/>
            </a:pPr>
            <a:r>
              <a:rPr lang="de-DE"/>
              <a:t>Teilnehmer und Teilnehmerinnen</a:t>
            </a:r>
            <a:endParaRPr/>
          </a:p>
        </p:txBody>
      </p:sp>
      <p:sp>
        <p:nvSpPr>
          <p:cNvPr id="1198" name="Google Shape;1198;p170"/>
          <p:cNvSpPr/>
          <p:nvPr/>
        </p:nvSpPr>
        <p:spPr>
          <a:xfrm>
            <a:off x="608901" y="2655235"/>
            <a:ext cx="2408700" cy="2575200"/>
          </a:xfrm>
          <a:prstGeom prst="rect">
            <a:avLst/>
          </a:prstGeom>
          <a:solidFill>
            <a:srgbClr val="F2F2F2"/>
          </a:solidFill>
          <a:ln w="12700" cap="flat" cmpd="sng">
            <a:solidFill>
              <a:schemeClr val="lt1"/>
            </a:solidFill>
            <a:prstDash val="solid"/>
            <a:miter lim="800000"/>
            <a:headEnd type="none" w="sm" len="sm"/>
            <a:tailEnd type="none" w="sm" len="sm"/>
          </a:ln>
        </p:spPr>
        <p:txBody>
          <a:bodyPr spcFirstLastPara="1" wrap="square" lIns="216000" tIns="144000" rIns="90000" bIns="46800" anchor="t" anchorCtr="0">
            <a:noAutofit/>
          </a:bodyPr>
          <a:lstStyle/>
          <a:p>
            <a:pPr marL="0" marR="0" lvl="0" indent="0" algn="l" rtl="0">
              <a:lnSpc>
                <a:spcPct val="150000"/>
              </a:lnSpc>
              <a:spcBef>
                <a:spcPts val="0"/>
              </a:spcBef>
              <a:spcAft>
                <a:spcPts val="0"/>
              </a:spcAft>
              <a:buNone/>
            </a:pPr>
            <a:r>
              <a:rPr lang="de-DE" sz="1600" b="1" i="0" u="none" strike="noStrike" cap="none">
                <a:solidFill>
                  <a:schemeClr val="dk1"/>
                </a:solidFill>
                <a:latin typeface="Arial"/>
                <a:ea typeface="Arial"/>
                <a:cs typeface="Arial"/>
                <a:sym typeface="Arial"/>
              </a:rPr>
              <a:t>Ulf</a:t>
            </a:r>
            <a:endParaRPr sz="1600" b="0" i="0" u="none" strike="noStrike" cap="none">
              <a:solidFill>
                <a:schemeClr val="dk1"/>
              </a:solidFill>
              <a:latin typeface="Arial"/>
              <a:ea typeface="Arial"/>
              <a:cs typeface="Arial"/>
              <a:sym typeface="Arial"/>
            </a:endParaRPr>
          </a:p>
          <a:p>
            <a:pPr marL="0" marR="0" lvl="0" indent="0" algn="l" rtl="0">
              <a:lnSpc>
                <a:spcPct val="150000"/>
              </a:lnSpc>
              <a:spcBef>
                <a:spcPts val="0"/>
              </a:spcBef>
              <a:spcAft>
                <a:spcPts val="0"/>
              </a:spcAft>
              <a:buNone/>
            </a:pPr>
            <a:r>
              <a:rPr lang="de-DE" sz="1600" b="1" i="0" u="none" strike="noStrike" cap="none">
                <a:solidFill>
                  <a:schemeClr val="dk1"/>
                </a:solidFill>
                <a:latin typeface="Arial"/>
                <a:ea typeface="Arial"/>
                <a:cs typeface="Arial"/>
                <a:sym typeface="Arial"/>
              </a:rPr>
              <a:t>Saskia</a:t>
            </a:r>
            <a:endParaRPr sz="1600" b="0" i="0" u="none" strike="noStrike" cap="none">
              <a:solidFill>
                <a:schemeClr val="dk1"/>
              </a:solidFill>
              <a:latin typeface="Arial"/>
              <a:ea typeface="Arial"/>
              <a:cs typeface="Arial"/>
              <a:sym typeface="Arial"/>
            </a:endParaRPr>
          </a:p>
          <a:p>
            <a:pPr marL="0" marR="0" lvl="0" indent="0" algn="l" rtl="0">
              <a:lnSpc>
                <a:spcPct val="150000"/>
              </a:lnSpc>
              <a:spcBef>
                <a:spcPts val="0"/>
              </a:spcBef>
              <a:spcAft>
                <a:spcPts val="0"/>
              </a:spcAft>
              <a:buNone/>
            </a:pPr>
            <a:r>
              <a:rPr lang="de-DE" sz="1600" b="1" i="0" u="none" strike="noStrike" cap="none">
                <a:solidFill>
                  <a:schemeClr val="dk1"/>
                </a:solidFill>
                <a:latin typeface="Arial"/>
                <a:ea typeface="Arial"/>
                <a:cs typeface="Arial"/>
                <a:sym typeface="Arial"/>
              </a:rPr>
              <a:t>Andreas L.</a:t>
            </a:r>
            <a:endParaRPr sz="1600" b="0" i="0" u="none" strike="noStrike" cap="none">
              <a:solidFill>
                <a:schemeClr val="dk1"/>
              </a:solidFill>
              <a:latin typeface="Arial"/>
              <a:ea typeface="Arial"/>
              <a:cs typeface="Arial"/>
              <a:sym typeface="Arial"/>
            </a:endParaRPr>
          </a:p>
          <a:p>
            <a:pPr marL="0" marR="0" lvl="0" indent="0" algn="l" rtl="0">
              <a:lnSpc>
                <a:spcPct val="150000"/>
              </a:lnSpc>
              <a:spcBef>
                <a:spcPts val="0"/>
              </a:spcBef>
              <a:spcAft>
                <a:spcPts val="0"/>
              </a:spcAft>
              <a:buNone/>
            </a:pPr>
            <a:r>
              <a:rPr lang="de-DE" sz="1600" b="1" i="0" u="none" strike="noStrike" cap="none">
                <a:solidFill>
                  <a:schemeClr val="dk1"/>
                </a:solidFill>
                <a:latin typeface="Arial"/>
                <a:ea typeface="Arial"/>
                <a:cs typeface="Arial"/>
                <a:sym typeface="Arial"/>
              </a:rPr>
              <a:t>Monika</a:t>
            </a:r>
            <a:endParaRPr sz="1600" b="0" i="0" u="none" strike="noStrike" cap="none">
              <a:solidFill>
                <a:schemeClr val="dk1"/>
              </a:solidFill>
              <a:latin typeface="Arial"/>
              <a:ea typeface="Arial"/>
              <a:cs typeface="Arial"/>
              <a:sym typeface="Arial"/>
            </a:endParaRPr>
          </a:p>
        </p:txBody>
      </p:sp>
      <p:sp>
        <p:nvSpPr>
          <p:cNvPr id="1199" name="Google Shape;1199;p170"/>
          <p:cNvSpPr/>
          <p:nvPr/>
        </p:nvSpPr>
        <p:spPr>
          <a:xfrm>
            <a:off x="608345" y="2274765"/>
            <a:ext cx="2408700" cy="324600"/>
          </a:xfrm>
          <a:prstGeom prst="rect">
            <a:avLst/>
          </a:prstGeom>
          <a:solidFill>
            <a:schemeClr val="dk2"/>
          </a:solidFill>
          <a:ln w="28575" cap="flat" cmpd="sng">
            <a:solidFill>
              <a:schemeClr val="lt1"/>
            </a:solidFill>
            <a:prstDash val="solid"/>
            <a:miter lim="800000"/>
            <a:headEnd type="none" w="sm" len="sm"/>
            <a:tailEnd type="none" w="sm" len="sm"/>
          </a:ln>
        </p:spPr>
        <p:txBody>
          <a:bodyPr spcFirstLastPara="1" wrap="square" lIns="90000" tIns="46800" rIns="90000" bIns="46800" anchor="ctr" anchorCtr="0">
            <a:noAutofit/>
          </a:bodyPr>
          <a:lstStyle/>
          <a:p>
            <a:pPr marL="0" marR="0" lvl="0" indent="0" algn="ctr" rtl="0">
              <a:spcBef>
                <a:spcPts val="0"/>
              </a:spcBef>
              <a:spcAft>
                <a:spcPts val="0"/>
              </a:spcAft>
              <a:buNone/>
            </a:pPr>
            <a:r>
              <a:rPr lang="de-DE" sz="1800" b="0" i="0" u="none" strike="noStrike" cap="none">
                <a:solidFill>
                  <a:schemeClr val="lt1"/>
                </a:solidFill>
                <a:latin typeface="Arial"/>
                <a:ea typeface="Arial"/>
                <a:cs typeface="Arial"/>
                <a:sym typeface="Arial"/>
              </a:rPr>
              <a:t>Gruppe Strand</a:t>
            </a:r>
            <a:endParaRPr/>
          </a:p>
        </p:txBody>
      </p:sp>
      <p:sp>
        <p:nvSpPr>
          <p:cNvPr id="1200" name="Google Shape;1200;p170"/>
          <p:cNvSpPr/>
          <p:nvPr/>
        </p:nvSpPr>
        <p:spPr>
          <a:xfrm>
            <a:off x="3275901" y="2655235"/>
            <a:ext cx="2408700" cy="2575200"/>
          </a:xfrm>
          <a:prstGeom prst="rect">
            <a:avLst/>
          </a:prstGeom>
          <a:solidFill>
            <a:srgbClr val="F2F2F2"/>
          </a:solidFill>
          <a:ln w="12700" cap="flat" cmpd="sng">
            <a:solidFill>
              <a:schemeClr val="lt1"/>
            </a:solidFill>
            <a:prstDash val="solid"/>
            <a:miter lim="800000"/>
            <a:headEnd type="none" w="sm" len="sm"/>
            <a:tailEnd type="none" w="sm" len="sm"/>
          </a:ln>
        </p:spPr>
        <p:txBody>
          <a:bodyPr spcFirstLastPara="1" wrap="square" lIns="216000" tIns="144000" rIns="90000" bIns="46800" anchor="t" anchorCtr="0">
            <a:noAutofit/>
          </a:bodyPr>
          <a:lstStyle/>
          <a:p>
            <a:pPr marL="0" marR="0" lvl="0" indent="0" algn="l" rtl="0">
              <a:lnSpc>
                <a:spcPct val="150000"/>
              </a:lnSpc>
              <a:spcBef>
                <a:spcPts val="0"/>
              </a:spcBef>
              <a:spcAft>
                <a:spcPts val="0"/>
              </a:spcAft>
              <a:buNone/>
            </a:pPr>
            <a:r>
              <a:rPr lang="de-DE" sz="1600" b="1" i="0" u="none" strike="noStrike" cap="none">
                <a:solidFill>
                  <a:schemeClr val="dk1"/>
                </a:solidFill>
                <a:latin typeface="Arial"/>
                <a:ea typeface="Arial"/>
                <a:cs typeface="Arial"/>
                <a:sym typeface="Arial"/>
              </a:rPr>
              <a:t>Sebastian</a:t>
            </a:r>
            <a:endParaRPr/>
          </a:p>
          <a:p>
            <a:pPr marL="0" marR="0" lvl="0" indent="0" algn="l" rtl="0">
              <a:lnSpc>
                <a:spcPct val="150000"/>
              </a:lnSpc>
              <a:spcBef>
                <a:spcPts val="0"/>
              </a:spcBef>
              <a:spcAft>
                <a:spcPts val="0"/>
              </a:spcAft>
              <a:buNone/>
            </a:pPr>
            <a:r>
              <a:rPr lang="de-DE" sz="1600" b="1" i="0" u="none" strike="noStrike" cap="none">
                <a:solidFill>
                  <a:schemeClr val="dk1"/>
                </a:solidFill>
                <a:latin typeface="Arial"/>
                <a:ea typeface="Arial"/>
                <a:cs typeface="Arial"/>
                <a:sym typeface="Arial"/>
              </a:rPr>
              <a:t>Caroline</a:t>
            </a:r>
            <a:endParaRPr sz="1600" b="0" i="0" u="none" strike="noStrike" cap="none">
              <a:solidFill>
                <a:schemeClr val="dk1"/>
              </a:solidFill>
              <a:latin typeface="Arial"/>
              <a:ea typeface="Arial"/>
              <a:cs typeface="Arial"/>
              <a:sym typeface="Arial"/>
            </a:endParaRPr>
          </a:p>
          <a:p>
            <a:pPr marL="0" marR="0" lvl="0" indent="0" algn="l" rtl="0">
              <a:lnSpc>
                <a:spcPct val="150000"/>
              </a:lnSpc>
              <a:spcBef>
                <a:spcPts val="0"/>
              </a:spcBef>
              <a:spcAft>
                <a:spcPts val="0"/>
              </a:spcAft>
              <a:buNone/>
            </a:pPr>
            <a:r>
              <a:rPr lang="de-DE" sz="1600" b="1" i="0" u="none" strike="noStrike" cap="none">
                <a:solidFill>
                  <a:schemeClr val="dk1"/>
                </a:solidFill>
                <a:latin typeface="Arial"/>
                <a:ea typeface="Arial"/>
                <a:cs typeface="Arial"/>
                <a:sym typeface="Arial"/>
              </a:rPr>
              <a:t>Markus</a:t>
            </a:r>
            <a:endParaRPr sz="1600" b="0" i="0" u="none" strike="noStrike" cap="none">
              <a:solidFill>
                <a:schemeClr val="dk1"/>
              </a:solidFill>
              <a:latin typeface="Arial"/>
              <a:ea typeface="Arial"/>
              <a:cs typeface="Arial"/>
              <a:sym typeface="Arial"/>
            </a:endParaRPr>
          </a:p>
          <a:p>
            <a:pPr marL="0" marR="0" lvl="0" indent="0" algn="l" rtl="0">
              <a:lnSpc>
                <a:spcPct val="150000"/>
              </a:lnSpc>
              <a:spcBef>
                <a:spcPts val="0"/>
              </a:spcBef>
              <a:spcAft>
                <a:spcPts val="0"/>
              </a:spcAft>
              <a:buNone/>
            </a:pPr>
            <a:r>
              <a:rPr lang="de-DE" sz="1600" b="1" i="0" u="none" strike="noStrike" cap="none">
                <a:solidFill>
                  <a:schemeClr val="dk1"/>
                </a:solidFill>
                <a:latin typeface="Arial"/>
                <a:ea typeface="Arial"/>
                <a:cs typeface="Arial"/>
                <a:sym typeface="Arial"/>
              </a:rPr>
              <a:t>Ron</a:t>
            </a:r>
            <a:endParaRPr sz="1600" b="0" i="0" u="none" strike="noStrike" cap="none">
              <a:solidFill>
                <a:schemeClr val="dk1"/>
              </a:solidFill>
              <a:latin typeface="Arial"/>
              <a:ea typeface="Arial"/>
              <a:cs typeface="Arial"/>
              <a:sym typeface="Arial"/>
            </a:endParaRPr>
          </a:p>
          <a:p>
            <a:pPr marL="0" marR="0" lvl="0" indent="0" algn="l" rtl="0">
              <a:lnSpc>
                <a:spcPct val="150000"/>
              </a:lnSpc>
              <a:spcBef>
                <a:spcPts val="0"/>
              </a:spcBef>
              <a:spcAft>
                <a:spcPts val="0"/>
              </a:spcAft>
              <a:buNone/>
            </a:pPr>
            <a:r>
              <a:rPr lang="de-DE" sz="1600" b="1" i="0" u="none" strike="noStrike" cap="none">
                <a:solidFill>
                  <a:schemeClr val="dk1"/>
                </a:solidFill>
                <a:latin typeface="Arial"/>
                <a:ea typeface="Arial"/>
                <a:cs typeface="Arial"/>
                <a:sym typeface="Arial"/>
              </a:rPr>
              <a:t>Astrid</a:t>
            </a:r>
            <a:endParaRPr sz="1600" b="0" i="0" u="none" strike="noStrike" cap="none">
              <a:solidFill>
                <a:schemeClr val="dk1"/>
              </a:solidFill>
              <a:latin typeface="Arial"/>
              <a:ea typeface="Arial"/>
              <a:cs typeface="Arial"/>
              <a:sym typeface="Arial"/>
            </a:endParaRPr>
          </a:p>
        </p:txBody>
      </p:sp>
      <p:sp>
        <p:nvSpPr>
          <p:cNvPr id="1201" name="Google Shape;1201;p170"/>
          <p:cNvSpPr/>
          <p:nvPr/>
        </p:nvSpPr>
        <p:spPr>
          <a:xfrm>
            <a:off x="3275345" y="2274765"/>
            <a:ext cx="2408700" cy="324600"/>
          </a:xfrm>
          <a:prstGeom prst="rect">
            <a:avLst/>
          </a:prstGeom>
          <a:solidFill>
            <a:schemeClr val="dk2"/>
          </a:solidFill>
          <a:ln w="28575" cap="flat" cmpd="sng">
            <a:solidFill>
              <a:schemeClr val="lt1"/>
            </a:solidFill>
            <a:prstDash val="solid"/>
            <a:miter lim="800000"/>
            <a:headEnd type="none" w="sm" len="sm"/>
            <a:tailEnd type="none" w="sm" len="sm"/>
          </a:ln>
        </p:spPr>
        <p:txBody>
          <a:bodyPr spcFirstLastPara="1" wrap="square" lIns="90000" tIns="46800" rIns="90000" bIns="46800" anchor="ctr" anchorCtr="0">
            <a:noAutofit/>
          </a:bodyPr>
          <a:lstStyle/>
          <a:p>
            <a:pPr marL="0" marR="0" lvl="0" indent="0" algn="ctr" rtl="0">
              <a:spcBef>
                <a:spcPts val="0"/>
              </a:spcBef>
              <a:spcAft>
                <a:spcPts val="0"/>
              </a:spcAft>
              <a:buNone/>
            </a:pPr>
            <a:r>
              <a:rPr lang="de-DE" sz="1800" b="0" i="0" u="none" strike="noStrike" cap="none">
                <a:solidFill>
                  <a:schemeClr val="lt1"/>
                </a:solidFill>
                <a:latin typeface="Arial"/>
                <a:ea typeface="Arial"/>
                <a:cs typeface="Arial"/>
                <a:sym typeface="Arial"/>
              </a:rPr>
              <a:t>Gruppe Berge</a:t>
            </a:r>
            <a:endParaRPr/>
          </a:p>
        </p:txBody>
      </p:sp>
      <p:sp>
        <p:nvSpPr>
          <p:cNvPr id="1202" name="Google Shape;1202;p170"/>
          <p:cNvSpPr/>
          <p:nvPr/>
        </p:nvSpPr>
        <p:spPr>
          <a:xfrm>
            <a:off x="5857489" y="2655235"/>
            <a:ext cx="2408700" cy="2575200"/>
          </a:xfrm>
          <a:prstGeom prst="rect">
            <a:avLst/>
          </a:prstGeom>
          <a:solidFill>
            <a:srgbClr val="F2F2F2"/>
          </a:solidFill>
          <a:ln w="12700" cap="flat" cmpd="sng">
            <a:solidFill>
              <a:schemeClr val="lt1"/>
            </a:solidFill>
            <a:prstDash val="solid"/>
            <a:miter lim="800000"/>
            <a:headEnd type="none" w="sm" len="sm"/>
            <a:tailEnd type="none" w="sm" len="sm"/>
          </a:ln>
        </p:spPr>
        <p:txBody>
          <a:bodyPr spcFirstLastPara="1" wrap="square" lIns="216000" tIns="144000" rIns="90000" bIns="46800" anchor="t" anchorCtr="0">
            <a:noAutofit/>
          </a:bodyPr>
          <a:lstStyle/>
          <a:p>
            <a:pPr marL="0" marR="0" lvl="0" indent="0" algn="l" rtl="0">
              <a:lnSpc>
                <a:spcPct val="150000"/>
              </a:lnSpc>
              <a:spcBef>
                <a:spcPts val="0"/>
              </a:spcBef>
              <a:spcAft>
                <a:spcPts val="0"/>
              </a:spcAft>
              <a:buNone/>
            </a:pPr>
            <a:r>
              <a:rPr lang="de-DE" sz="1600" b="1" i="0" u="none" strike="noStrike" cap="none">
                <a:solidFill>
                  <a:schemeClr val="dk1"/>
                </a:solidFill>
                <a:latin typeface="Arial"/>
                <a:ea typeface="Arial"/>
                <a:cs typeface="Arial"/>
                <a:sym typeface="Arial"/>
              </a:rPr>
              <a:t>Hartmut</a:t>
            </a:r>
            <a:endParaRPr sz="1600" b="0" i="0" u="none" strike="noStrike" cap="none">
              <a:solidFill>
                <a:schemeClr val="dk1"/>
              </a:solidFill>
              <a:latin typeface="Arial"/>
              <a:ea typeface="Arial"/>
              <a:cs typeface="Arial"/>
              <a:sym typeface="Arial"/>
            </a:endParaRPr>
          </a:p>
          <a:p>
            <a:pPr marL="0" marR="0" lvl="0" indent="0" algn="l" rtl="0">
              <a:lnSpc>
                <a:spcPct val="150000"/>
              </a:lnSpc>
              <a:spcBef>
                <a:spcPts val="0"/>
              </a:spcBef>
              <a:spcAft>
                <a:spcPts val="0"/>
              </a:spcAft>
              <a:buNone/>
            </a:pPr>
            <a:r>
              <a:rPr lang="de-DE" sz="1600" b="1" i="0" u="none" strike="noStrike" cap="none">
                <a:solidFill>
                  <a:schemeClr val="dk1"/>
                </a:solidFill>
                <a:latin typeface="Arial"/>
                <a:ea typeface="Arial"/>
                <a:cs typeface="Arial"/>
                <a:sym typeface="Arial"/>
              </a:rPr>
              <a:t>Andreas B.</a:t>
            </a:r>
            <a:endParaRPr sz="1600" b="0" i="0" u="none" strike="noStrike" cap="none">
              <a:solidFill>
                <a:schemeClr val="dk1"/>
              </a:solidFill>
              <a:latin typeface="Arial"/>
              <a:ea typeface="Arial"/>
              <a:cs typeface="Arial"/>
              <a:sym typeface="Arial"/>
            </a:endParaRPr>
          </a:p>
          <a:p>
            <a:pPr marL="0" marR="0" lvl="0" indent="0" algn="l" rtl="0">
              <a:lnSpc>
                <a:spcPct val="150000"/>
              </a:lnSpc>
              <a:spcBef>
                <a:spcPts val="0"/>
              </a:spcBef>
              <a:spcAft>
                <a:spcPts val="0"/>
              </a:spcAft>
              <a:buNone/>
            </a:pPr>
            <a:r>
              <a:rPr lang="de-DE" sz="1600" b="1" i="0" u="none" strike="noStrike" cap="none">
                <a:solidFill>
                  <a:schemeClr val="dk1"/>
                </a:solidFill>
                <a:latin typeface="Arial"/>
                <a:ea typeface="Arial"/>
                <a:cs typeface="Arial"/>
                <a:sym typeface="Arial"/>
              </a:rPr>
              <a:t>Anne-Marie</a:t>
            </a:r>
            <a:endParaRPr sz="1600" b="0" i="0" u="none" strike="noStrike" cap="none">
              <a:solidFill>
                <a:schemeClr val="dk1"/>
              </a:solidFill>
              <a:latin typeface="Arial"/>
              <a:ea typeface="Arial"/>
              <a:cs typeface="Arial"/>
              <a:sym typeface="Arial"/>
            </a:endParaRPr>
          </a:p>
          <a:p>
            <a:pPr marL="0" marR="0" lvl="0" indent="0" algn="l" rtl="0">
              <a:lnSpc>
                <a:spcPct val="150000"/>
              </a:lnSpc>
              <a:spcBef>
                <a:spcPts val="0"/>
              </a:spcBef>
              <a:spcAft>
                <a:spcPts val="0"/>
              </a:spcAft>
              <a:buNone/>
            </a:pPr>
            <a:r>
              <a:rPr lang="de-DE" sz="1600" b="1" i="0" u="none" strike="noStrike" cap="none">
                <a:solidFill>
                  <a:schemeClr val="dk1"/>
                </a:solidFill>
                <a:latin typeface="Arial"/>
                <a:ea typeface="Arial"/>
                <a:cs typeface="Arial"/>
                <a:sym typeface="Arial"/>
              </a:rPr>
              <a:t>Holger</a:t>
            </a:r>
            <a:endParaRPr sz="1600" b="0" i="0" u="none" strike="noStrike" cap="none">
              <a:solidFill>
                <a:schemeClr val="dk1"/>
              </a:solidFill>
              <a:latin typeface="Arial"/>
              <a:ea typeface="Arial"/>
              <a:cs typeface="Arial"/>
              <a:sym typeface="Arial"/>
            </a:endParaRPr>
          </a:p>
        </p:txBody>
      </p:sp>
      <p:sp>
        <p:nvSpPr>
          <p:cNvPr id="1203" name="Google Shape;1203;p170"/>
          <p:cNvSpPr/>
          <p:nvPr/>
        </p:nvSpPr>
        <p:spPr>
          <a:xfrm>
            <a:off x="5856933" y="2274765"/>
            <a:ext cx="2408700" cy="324600"/>
          </a:xfrm>
          <a:prstGeom prst="rect">
            <a:avLst/>
          </a:prstGeom>
          <a:solidFill>
            <a:schemeClr val="dk2"/>
          </a:solidFill>
          <a:ln w="28575" cap="flat" cmpd="sng">
            <a:solidFill>
              <a:schemeClr val="lt1"/>
            </a:solidFill>
            <a:prstDash val="solid"/>
            <a:miter lim="800000"/>
            <a:headEnd type="none" w="sm" len="sm"/>
            <a:tailEnd type="none" w="sm" len="sm"/>
          </a:ln>
        </p:spPr>
        <p:txBody>
          <a:bodyPr spcFirstLastPara="1" wrap="square" lIns="90000" tIns="46800" rIns="90000" bIns="46800" anchor="ctr" anchorCtr="0">
            <a:noAutofit/>
          </a:bodyPr>
          <a:lstStyle/>
          <a:p>
            <a:pPr marL="0" marR="0" lvl="0" indent="0" algn="ctr" rtl="0">
              <a:spcBef>
                <a:spcPts val="0"/>
              </a:spcBef>
              <a:spcAft>
                <a:spcPts val="0"/>
              </a:spcAft>
              <a:buNone/>
            </a:pPr>
            <a:r>
              <a:rPr lang="de-DE" sz="1800" b="0" i="0" u="none" strike="noStrike" cap="none">
                <a:solidFill>
                  <a:schemeClr val="lt1"/>
                </a:solidFill>
                <a:latin typeface="Arial"/>
                <a:ea typeface="Arial"/>
                <a:cs typeface="Arial"/>
                <a:sym typeface="Arial"/>
              </a:rPr>
              <a:t>Gruppe Schiff</a:t>
            </a:r>
            <a:endParaRPr/>
          </a:p>
        </p:txBody>
      </p:sp>
      <p:sp>
        <p:nvSpPr>
          <p:cNvPr id="1204" name="Google Shape;1204;p170"/>
          <p:cNvSpPr/>
          <p:nvPr/>
        </p:nvSpPr>
        <p:spPr>
          <a:xfrm>
            <a:off x="8438521" y="2652286"/>
            <a:ext cx="2408700" cy="2575200"/>
          </a:xfrm>
          <a:prstGeom prst="rect">
            <a:avLst/>
          </a:prstGeom>
          <a:solidFill>
            <a:srgbClr val="F2F2F2"/>
          </a:solidFill>
          <a:ln w="12700" cap="flat" cmpd="sng">
            <a:solidFill>
              <a:schemeClr val="lt1"/>
            </a:solidFill>
            <a:prstDash val="solid"/>
            <a:miter lim="800000"/>
            <a:headEnd type="none" w="sm" len="sm"/>
            <a:tailEnd type="none" w="sm" len="sm"/>
          </a:ln>
        </p:spPr>
        <p:txBody>
          <a:bodyPr spcFirstLastPara="1" wrap="square" lIns="216000" tIns="144000" rIns="90000" bIns="46800" anchor="t" anchorCtr="0">
            <a:noAutofit/>
          </a:bodyPr>
          <a:lstStyle/>
          <a:p>
            <a:pPr marL="0" marR="0" lvl="0" indent="0" algn="l" rtl="0">
              <a:lnSpc>
                <a:spcPct val="150000"/>
              </a:lnSpc>
              <a:spcBef>
                <a:spcPts val="0"/>
              </a:spcBef>
              <a:spcAft>
                <a:spcPts val="0"/>
              </a:spcAft>
              <a:buNone/>
            </a:pPr>
            <a:r>
              <a:rPr lang="de-DE" sz="1600" b="1" i="0" u="none" strike="noStrike" cap="none">
                <a:solidFill>
                  <a:schemeClr val="dk1"/>
                </a:solidFill>
                <a:latin typeface="Arial"/>
                <a:ea typeface="Arial"/>
                <a:cs typeface="Arial"/>
                <a:sym typeface="Arial"/>
              </a:rPr>
              <a:t>Benno</a:t>
            </a:r>
            <a:endParaRPr/>
          </a:p>
          <a:p>
            <a:pPr marL="0" marR="0" lvl="0" indent="0" algn="l" rtl="0">
              <a:lnSpc>
                <a:spcPct val="150000"/>
              </a:lnSpc>
              <a:spcBef>
                <a:spcPts val="0"/>
              </a:spcBef>
              <a:spcAft>
                <a:spcPts val="0"/>
              </a:spcAft>
              <a:buNone/>
            </a:pPr>
            <a:r>
              <a:rPr lang="de-DE" sz="1600" b="1" i="0" u="none" strike="noStrike" cap="none">
                <a:solidFill>
                  <a:schemeClr val="dk1"/>
                </a:solidFill>
                <a:latin typeface="Arial"/>
                <a:ea typeface="Arial"/>
                <a:cs typeface="Arial"/>
                <a:sym typeface="Arial"/>
              </a:rPr>
              <a:t>Jana</a:t>
            </a:r>
            <a:endParaRPr sz="1600" b="0" i="0" u="none" strike="noStrike" cap="none">
              <a:solidFill>
                <a:schemeClr val="dk1"/>
              </a:solidFill>
              <a:latin typeface="Arial"/>
              <a:ea typeface="Arial"/>
              <a:cs typeface="Arial"/>
              <a:sym typeface="Arial"/>
            </a:endParaRPr>
          </a:p>
          <a:p>
            <a:pPr marL="0" marR="0" lvl="0" indent="0" algn="l" rtl="0">
              <a:lnSpc>
                <a:spcPct val="150000"/>
              </a:lnSpc>
              <a:spcBef>
                <a:spcPts val="0"/>
              </a:spcBef>
              <a:spcAft>
                <a:spcPts val="0"/>
              </a:spcAft>
              <a:buNone/>
            </a:pPr>
            <a:r>
              <a:rPr lang="de-DE" sz="1600" b="1" i="0" u="none" strike="noStrike" cap="none">
                <a:solidFill>
                  <a:schemeClr val="dk1"/>
                </a:solidFill>
                <a:latin typeface="Arial"/>
                <a:ea typeface="Arial"/>
                <a:cs typeface="Arial"/>
                <a:sym typeface="Arial"/>
              </a:rPr>
              <a:t>Rüdiger</a:t>
            </a:r>
            <a:endParaRPr sz="1600" b="0" i="0" u="none" strike="noStrike" cap="none">
              <a:solidFill>
                <a:schemeClr val="dk1"/>
              </a:solidFill>
              <a:latin typeface="Arial"/>
              <a:ea typeface="Arial"/>
              <a:cs typeface="Arial"/>
              <a:sym typeface="Arial"/>
            </a:endParaRPr>
          </a:p>
          <a:p>
            <a:pPr marL="0" marR="0" lvl="0" indent="0" algn="l" rtl="0">
              <a:lnSpc>
                <a:spcPct val="150000"/>
              </a:lnSpc>
              <a:spcBef>
                <a:spcPts val="0"/>
              </a:spcBef>
              <a:spcAft>
                <a:spcPts val="0"/>
              </a:spcAft>
              <a:buNone/>
            </a:pPr>
            <a:r>
              <a:rPr lang="de-DE" sz="1600" b="1" i="0" u="none" strike="noStrike" cap="none">
                <a:solidFill>
                  <a:schemeClr val="dk1"/>
                </a:solidFill>
                <a:latin typeface="Arial"/>
                <a:ea typeface="Arial"/>
                <a:cs typeface="Arial"/>
                <a:sym typeface="Arial"/>
              </a:rPr>
              <a:t>Julia</a:t>
            </a:r>
            <a:endParaRPr sz="1600" b="0" i="0" u="none" strike="noStrike" cap="none">
              <a:solidFill>
                <a:schemeClr val="dk1"/>
              </a:solidFill>
              <a:latin typeface="Arial"/>
              <a:ea typeface="Arial"/>
              <a:cs typeface="Arial"/>
              <a:sym typeface="Arial"/>
            </a:endParaRPr>
          </a:p>
          <a:p>
            <a:pPr marL="0" marR="0" lvl="0" indent="0" algn="l" rtl="0">
              <a:lnSpc>
                <a:spcPct val="150000"/>
              </a:lnSpc>
              <a:spcBef>
                <a:spcPts val="0"/>
              </a:spcBef>
              <a:spcAft>
                <a:spcPts val="0"/>
              </a:spcAft>
              <a:buNone/>
            </a:pPr>
            <a:r>
              <a:rPr lang="de-DE" sz="1600" b="1" i="0" u="none" strike="noStrike" cap="none">
                <a:solidFill>
                  <a:schemeClr val="dk1"/>
                </a:solidFill>
                <a:latin typeface="Arial"/>
                <a:ea typeface="Arial"/>
                <a:cs typeface="Arial"/>
                <a:sym typeface="Arial"/>
              </a:rPr>
              <a:t>Thomas</a:t>
            </a:r>
            <a:endParaRPr sz="1600" b="0" i="0" u="none" strike="noStrike" cap="none">
              <a:solidFill>
                <a:schemeClr val="dk1"/>
              </a:solidFill>
              <a:latin typeface="Arial"/>
              <a:ea typeface="Arial"/>
              <a:cs typeface="Arial"/>
              <a:sym typeface="Arial"/>
            </a:endParaRPr>
          </a:p>
        </p:txBody>
      </p:sp>
      <p:sp>
        <p:nvSpPr>
          <p:cNvPr id="1205" name="Google Shape;1205;p170"/>
          <p:cNvSpPr/>
          <p:nvPr/>
        </p:nvSpPr>
        <p:spPr>
          <a:xfrm>
            <a:off x="8437965" y="2271816"/>
            <a:ext cx="2408700" cy="324600"/>
          </a:xfrm>
          <a:prstGeom prst="rect">
            <a:avLst/>
          </a:prstGeom>
          <a:solidFill>
            <a:schemeClr val="dk2"/>
          </a:solidFill>
          <a:ln w="28575" cap="flat" cmpd="sng">
            <a:solidFill>
              <a:schemeClr val="lt1"/>
            </a:solidFill>
            <a:prstDash val="solid"/>
            <a:miter lim="800000"/>
            <a:headEnd type="none" w="sm" len="sm"/>
            <a:tailEnd type="none" w="sm" len="sm"/>
          </a:ln>
        </p:spPr>
        <p:txBody>
          <a:bodyPr spcFirstLastPara="1" wrap="square" lIns="90000" tIns="46800" rIns="90000" bIns="46800" anchor="ctr" anchorCtr="0">
            <a:noAutofit/>
          </a:bodyPr>
          <a:lstStyle/>
          <a:p>
            <a:pPr marL="0" marR="0" lvl="0" indent="0" algn="ctr" rtl="0">
              <a:spcBef>
                <a:spcPts val="0"/>
              </a:spcBef>
              <a:spcAft>
                <a:spcPts val="0"/>
              </a:spcAft>
              <a:buNone/>
            </a:pPr>
            <a:r>
              <a:rPr lang="de-DE" sz="1800" b="0" i="0" u="none" strike="noStrike" cap="none">
                <a:solidFill>
                  <a:schemeClr val="lt1"/>
                </a:solidFill>
                <a:latin typeface="Arial"/>
                <a:ea typeface="Arial"/>
                <a:cs typeface="Arial"/>
                <a:sym typeface="Arial"/>
              </a:rPr>
              <a:t>Gruppe Balkon</a:t>
            </a:r>
            <a:endParaRPr sz="1800" b="0" i="0" u="none" strike="noStrike" cap="none">
              <a:solidFill>
                <a:schemeClr val="lt1"/>
              </a:solidFill>
              <a:latin typeface="Arial"/>
              <a:ea typeface="Arial"/>
              <a:cs typeface="Arial"/>
              <a:sym typeface="Aria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829"/>
        <p:cNvGrpSpPr/>
        <p:nvPr/>
      </p:nvGrpSpPr>
      <p:grpSpPr>
        <a:xfrm>
          <a:off x="0" y="0"/>
          <a:ext cx="0" cy="0"/>
          <a:chOff x="0" y="0"/>
          <a:chExt cx="0" cy="0"/>
        </a:xfrm>
      </p:grpSpPr>
      <p:sp>
        <p:nvSpPr>
          <p:cNvPr id="830" name="Google Shape;830;p126"/>
          <p:cNvSpPr txBox="1">
            <a:spLocks noGrp="1"/>
          </p:cNvSpPr>
          <p:nvPr>
            <p:ph type="body" idx="1"/>
          </p:nvPr>
        </p:nvSpPr>
        <p:spPr>
          <a:xfrm>
            <a:off x="1049125" y="1762125"/>
            <a:ext cx="10632000" cy="1656900"/>
          </a:xfrm>
          <a:prstGeom prst="rect">
            <a:avLst/>
          </a:prstGeom>
          <a:noFill/>
          <a:ln>
            <a:noFill/>
          </a:ln>
        </p:spPr>
        <p:txBody>
          <a:bodyPr spcFirstLastPara="1" wrap="square" lIns="0" tIns="0" rIns="0" bIns="0" anchor="ctr" anchorCtr="0">
            <a:noAutofit/>
          </a:bodyPr>
          <a:lstStyle/>
          <a:p>
            <a:pPr marL="0" lvl="0" indent="0" algn="l" rtl="0">
              <a:lnSpc>
                <a:spcPct val="90000"/>
              </a:lnSpc>
              <a:spcBef>
                <a:spcPts val="0"/>
              </a:spcBef>
              <a:spcAft>
                <a:spcPts val="0"/>
              </a:spcAft>
              <a:buClr>
                <a:schemeClr val="lt1"/>
              </a:buClr>
              <a:buSzPts val="5000"/>
              <a:buNone/>
            </a:pPr>
            <a:r>
              <a:rPr lang="de-DE" sz="3600"/>
              <a:t>Stimmst du der Tagesordnung zu?</a:t>
            </a:r>
            <a:endParaRPr sz="3600"/>
          </a:p>
        </p:txBody>
      </p:sp>
      <p:sp>
        <p:nvSpPr>
          <p:cNvPr id="831" name="Google Shape;831;p126"/>
          <p:cNvSpPr txBox="1"/>
          <p:nvPr/>
        </p:nvSpPr>
        <p:spPr>
          <a:xfrm>
            <a:off x="1085025" y="3553200"/>
            <a:ext cx="10124700" cy="1550700"/>
          </a:xfrm>
          <a:prstGeom prst="rect">
            <a:avLst/>
          </a:prstGeom>
          <a:noFill/>
          <a:ln>
            <a:noFill/>
          </a:ln>
        </p:spPr>
        <p:txBody>
          <a:bodyPr spcFirstLastPara="1" wrap="square" lIns="91425" tIns="91425" rIns="91425" bIns="91425" anchor="t" anchorCtr="0">
            <a:noAutofit/>
          </a:bodyPr>
          <a:lstStyle/>
          <a:p>
            <a:pPr marL="0" lvl="0" indent="0" algn="l" rtl="0">
              <a:lnSpc>
                <a:spcPct val="90000"/>
              </a:lnSpc>
              <a:spcBef>
                <a:spcPts val="0"/>
              </a:spcBef>
              <a:spcAft>
                <a:spcPts val="0"/>
              </a:spcAft>
              <a:buNone/>
            </a:pPr>
            <a:r>
              <a:rPr lang="de-DE" sz="3600" b="1">
                <a:solidFill>
                  <a:schemeClr val="lt1"/>
                </a:solidFill>
              </a:rPr>
              <a:t>1 - Ja</a:t>
            </a:r>
            <a:endParaRPr sz="3600" b="1">
              <a:solidFill>
                <a:schemeClr val="lt1"/>
              </a:solidFill>
            </a:endParaRPr>
          </a:p>
          <a:p>
            <a:pPr marL="0" lvl="0" indent="0" algn="l" rtl="0">
              <a:lnSpc>
                <a:spcPct val="90000"/>
              </a:lnSpc>
              <a:spcBef>
                <a:spcPts val="0"/>
              </a:spcBef>
              <a:spcAft>
                <a:spcPts val="0"/>
              </a:spcAft>
              <a:buNone/>
            </a:pPr>
            <a:r>
              <a:rPr lang="de-DE" sz="3600" b="1">
                <a:solidFill>
                  <a:schemeClr val="lt1"/>
                </a:solidFill>
              </a:rPr>
              <a:t>2 - Nein</a:t>
            </a:r>
            <a:endParaRPr sz="3600" b="1">
              <a:solidFill>
                <a:schemeClr val="lt1"/>
              </a:solidFill>
            </a:endParaRPr>
          </a:p>
          <a:p>
            <a:pPr marL="0" lvl="0" indent="0" algn="l" rtl="0">
              <a:lnSpc>
                <a:spcPct val="90000"/>
              </a:lnSpc>
              <a:spcBef>
                <a:spcPts val="0"/>
              </a:spcBef>
              <a:spcAft>
                <a:spcPts val="0"/>
              </a:spcAft>
              <a:buNone/>
            </a:pPr>
            <a:r>
              <a:rPr lang="de-DE" sz="3600" b="1">
                <a:solidFill>
                  <a:schemeClr val="lt1"/>
                </a:solidFill>
              </a:rPr>
              <a:t>3 - Enthaltung</a:t>
            </a:r>
            <a:endParaRPr sz="3600" b="1">
              <a:solidFill>
                <a:schemeClr val="lt1"/>
              </a:solidFill>
            </a:endParaRPr>
          </a:p>
        </p:txBody>
      </p:sp>
      <p:sp>
        <p:nvSpPr>
          <p:cNvPr id="832" name="Google Shape;832;p126"/>
          <p:cNvSpPr txBox="1">
            <a:spLocks noGrp="1"/>
          </p:cNvSpPr>
          <p:nvPr>
            <p:ph type="body" idx="1"/>
          </p:nvPr>
        </p:nvSpPr>
        <p:spPr>
          <a:xfrm>
            <a:off x="1049125" y="658788"/>
            <a:ext cx="10632000" cy="1073700"/>
          </a:xfrm>
          <a:prstGeom prst="rect">
            <a:avLst/>
          </a:prstGeom>
          <a:noFill/>
          <a:ln>
            <a:noFill/>
          </a:ln>
        </p:spPr>
        <p:txBody>
          <a:bodyPr spcFirstLastPara="1" wrap="square" lIns="0" tIns="0" rIns="0" bIns="0" anchor="ctr" anchorCtr="0">
            <a:noAutofit/>
          </a:bodyPr>
          <a:lstStyle/>
          <a:p>
            <a:pPr marL="0" lvl="0" indent="0" algn="l" rtl="0">
              <a:lnSpc>
                <a:spcPct val="90000"/>
              </a:lnSpc>
              <a:spcBef>
                <a:spcPts val="0"/>
              </a:spcBef>
              <a:spcAft>
                <a:spcPts val="0"/>
              </a:spcAft>
              <a:buClr>
                <a:schemeClr val="lt1"/>
              </a:buClr>
              <a:buSzPts val="5000"/>
              <a:buNone/>
            </a:pPr>
            <a:r>
              <a:rPr lang="de-DE" sz="4800"/>
              <a:t>Abstimmung</a:t>
            </a:r>
            <a:endParaRPr sz="4800"/>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1209"/>
        <p:cNvGrpSpPr/>
        <p:nvPr/>
      </p:nvGrpSpPr>
      <p:grpSpPr>
        <a:xfrm>
          <a:off x="0" y="0"/>
          <a:ext cx="0" cy="0"/>
          <a:chOff x="0" y="0"/>
          <a:chExt cx="0" cy="0"/>
        </a:xfrm>
      </p:grpSpPr>
      <p:sp>
        <p:nvSpPr>
          <p:cNvPr id="1210" name="Google Shape;1210;p171"/>
          <p:cNvSpPr txBox="1">
            <a:spLocks noGrp="1"/>
          </p:cNvSpPr>
          <p:nvPr>
            <p:ph type="body" idx="1"/>
          </p:nvPr>
        </p:nvSpPr>
        <p:spPr>
          <a:xfrm>
            <a:off x="608345" y="846465"/>
            <a:ext cx="8280300" cy="360300"/>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chemeClr val="dk1"/>
              </a:buClr>
              <a:buSzPts val="2600"/>
              <a:buNone/>
            </a:pPr>
            <a:endParaRPr/>
          </a:p>
        </p:txBody>
      </p:sp>
      <p:pic>
        <p:nvPicPr>
          <p:cNvPr id="1211" name="Google Shape;1211;p171"/>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a:off x="608346" y="846465"/>
            <a:ext cx="3443379" cy="2582534"/>
          </a:xfrm>
          <a:prstGeom prst="rect">
            <a:avLst/>
          </a:prstGeom>
          <a:noFill/>
          <a:ln>
            <a:noFill/>
          </a:ln>
        </p:spPr>
      </p:pic>
      <p:pic>
        <p:nvPicPr>
          <p:cNvPr id="1212" name="Google Shape;1212;p171"/>
          <p:cNvPicPr preferRelativeResize="0"/>
          <p:nvPr/>
        </p:nvPicPr>
        <p:blipFill rotWithShape="1">
          <a:blip r:embed="rId4" cstate="print">
            <a:alphaModFix/>
            <a:extLst>
              <a:ext uri="{28A0092B-C50C-407E-A947-70E740481C1C}">
                <a14:useLocalDpi xmlns:a14="http://schemas.microsoft.com/office/drawing/2010/main"/>
              </a:ext>
            </a:extLst>
          </a:blip>
          <a:srcRect/>
          <a:stretch/>
        </p:blipFill>
        <p:spPr>
          <a:xfrm>
            <a:off x="4374310" y="846465"/>
            <a:ext cx="3443379" cy="2582534"/>
          </a:xfrm>
          <a:prstGeom prst="rect">
            <a:avLst/>
          </a:prstGeom>
          <a:noFill/>
          <a:ln>
            <a:noFill/>
          </a:ln>
        </p:spPr>
      </p:pic>
      <p:pic>
        <p:nvPicPr>
          <p:cNvPr id="1213" name="Google Shape;1213;p171"/>
          <p:cNvPicPr preferRelativeResize="0"/>
          <p:nvPr/>
        </p:nvPicPr>
        <p:blipFill rotWithShape="1">
          <a:blip r:embed="rId5" cstate="print">
            <a:alphaModFix/>
            <a:extLst>
              <a:ext uri="{28A0092B-C50C-407E-A947-70E740481C1C}">
                <a14:useLocalDpi xmlns:a14="http://schemas.microsoft.com/office/drawing/2010/main"/>
              </a:ext>
            </a:extLst>
          </a:blip>
          <a:srcRect/>
          <a:stretch/>
        </p:blipFill>
        <p:spPr>
          <a:xfrm>
            <a:off x="8140275" y="846465"/>
            <a:ext cx="3443379" cy="2582534"/>
          </a:xfrm>
          <a:prstGeom prst="rect">
            <a:avLst/>
          </a:prstGeom>
          <a:noFill/>
          <a:ln>
            <a:noFill/>
          </a:ln>
        </p:spPr>
      </p:pic>
      <p:pic>
        <p:nvPicPr>
          <p:cNvPr id="1214" name="Google Shape;1214;p171"/>
          <p:cNvPicPr preferRelativeResize="0"/>
          <p:nvPr/>
        </p:nvPicPr>
        <p:blipFill rotWithShape="1">
          <a:blip r:embed="rId6" cstate="print">
            <a:alphaModFix/>
            <a:extLst>
              <a:ext uri="{28A0092B-C50C-407E-A947-70E740481C1C}">
                <a14:useLocalDpi xmlns:a14="http://schemas.microsoft.com/office/drawing/2010/main"/>
              </a:ext>
            </a:extLst>
          </a:blip>
          <a:srcRect/>
          <a:stretch/>
        </p:blipFill>
        <p:spPr>
          <a:xfrm>
            <a:off x="603636" y="3643453"/>
            <a:ext cx="3443379" cy="2582534"/>
          </a:xfrm>
          <a:prstGeom prst="rect">
            <a:avLst/>
          </a:prstGeom>
          <a:noFill/>
          <a:ln>
            <a:noFill/>
          </a:ln>
        </p:spPr>
      </p:pic>
      <p:pic>
        <p:nvPicPr>
          <p:cNvPr id="1215" name="Google Shape;1215;p171"/>
          <p:cNvPicPr preferRelativeResize="0"/>
          <p:nvPr/>
        </p:nvPicPr>
        <p:blipFill rotWithShape="1">
          <a:blip r:embed="rId7" cstate="print">
            <a:alphaModFix/>
            <a:extLst>
              <a:ext uri="{28A0092B-C50C-407E-A947-70E740481C1C}">
                <a14:useLocalDpi xmlns:a14="http://schemas.microsoft.com/office/drawing/2010/main"/>
              </a:ext>
            </a:extLst>
          </a:blip>
          <a:srcRect/>
          <a:stretch/>
        </p:blipFill>
        <p:spPr>
          <a:xfrm>
            <a:off x="4374311" y="3643453"/>
            <a:ext cx="3443379" cy="2582534"/>
          </a:xfrm>
          <a:prstGeom prst="rect">
            <a:avLst/>
          </a:prstGeom>
          <a:noFill/>
          <a:ln>
            <a:noFill/>
          </a:ln>
        </p:spPr>
      </p:pic>
      <p:pic>
        <p:nvPicPr>
          <p:cNvPr id="1216" name="Google Shape;1216;p171"/>
          <p:cNvPicPr preferRelativeResize="0"/>
          <p:nvPr/>
        </p:nvPicPr>
        <p:blipFill rotWithShape="1">
          <a:blip r:embed="rId8" cstate="print">
            <a:alphaModFix/>
            <a:extLst>
              <a:ext uri="{28A0092B-C50C-407E-A947-70E740481C1C}">
                <a14:useLocalDpi xmlns:a14="http://schemas.microsoft.com/office/drawing/2010/main"/>
              </a:ext>
            </a:extLst>
          </a:blip>
          <a:srcRect/>
          <a:stretch/>
        </p:blipFill>
        <p:spPr>
          <a:xfrm>
            <a:off x="8140275" y="3643453"/>
            <a:ext cx="3443379" cy="2582534"/>
          </a:xfrm>
          <a:prstGeom prst="rect">
            <a:avLst/>
          </a:prstGeom>
          <a:noFill/>
          <a:ln>
            <a:noFill/>
          </a:ln>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1220"/>
        <p:cNvGrpSpPr/>
        <p:nvPr/>
      </p:nvGrpSpPr>
      <p:grpSpPr>
        <a:xfrm>
          <a:off x="0" y="0"/>
          <a:ext cx="0" cy="0"/>
          <a:chOff x="0" y="0"/>
          <a:chExt cx="0" cy="0"/>
        </a:xfrm>
      </p:grpSpPr>
      <p:sp>
        <p:nvSpPr>
          <p:cNvPr id="1221" name="Google Shape;1221;p172"/>
          <p:cNvSpPr txBox="1">
            <a:spLocks noGrp="1"/>
          </p:cNvSpPr>
          <p:nvPr>
            <p:ph type="body" idx="1"/>
          </p:nvPr>
        </p:nvSpPr>
        <p:spPr>
          <a:xfrm>
            <a:off x="608345" y="846465"/>
            <a:ext cx="8280300" cy="360300"/>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chemeClr val="dk1"/>
              </a:buClr>
              <a:buSzPts val="2600"/>
              <a:buNone/>
            </a:pPr>
            <a:r>
              <a:rPr lang="de-DE"/>
              <a:t>Ergebnis: Priorisierte Maßnahmen</a:t>
            </a:r>
            <a:endParaRPr/>
          </a:p>
        </p:txBody>
      </p:sp>
      <p:sp>
        <p:nvSpPr>
          <p:cNvPr id="1222" name="Google Shape;1222;p172"/>
          <p:cNvSpPr txBox="1">
            <a:spLocks noGrp="1"/>
          </p:cNvSpPr>
          <p:nvPr>
            <p:ph type="body" idx="2"/>
          </p:nvPr>
        </p:nvSpPr>
        <p:spPr>
          <a:xfrm>
            <a:off x="608342" y="1632858"/>
            <a:ext cx="5338500" cy="4027800"/>
          </a:xfrm>
          <a:prstGeom prst="rect">
            <a:avLst/>
          </a:prstGeom>
          <a:noFill/>
          <a:ln>
            <a:noFill/>
          </a:ln>
        </p:spPr>
        <p:txBody>
          <a:bodyPr spcFirstLastPara="1" wrap="square" lIns="90000" tIns="46800" rIns="90000" bIns="46800" anchor="t" anchorCtr="0">
            <a:noAutofit/>
          </a:bodyPr>
          <a:lstStyle/>
          <a:p>
            <a:pPr marL="228600" lvl="0" indent="-228600" algn="l" rtl="0">
              <a:lnSpc>
                <a:spcPct val="90000"/>
              </a:lnSpc>
              <a:spcBef>
                <a:spcPts val="0"/>
              </a:spcBef>
              <a:spcAft>
                <a:spcPts val="0"/>
              </a:spcAft>
              <a:buClr>
                <a:schemeClr val="dk1"/>
              </a:buClr>
              <a:buSzPts val="1800"/>
              <a:buChar char="•"/>
            </a:pPr>
            <a:r>
              <a:rPr lang="de-DE"/>
              <a:t>Strategie</a:t>
            </a:r>
            <a:endParaRPr/>
          </a:p>
          <a:p>
            <a:pPr marL="685800" lvl="1" indent="-228600" algn="l" rtl="0">
              <a:lnSpc>
                <a:spcPct val="90000"/>
              </a:lnSpc>
              <a:spcBef>
                <a:spcPts val="500"/>
              </a:spcBef>
              <a:spcAft>
                <a:spcPts val="0"/>
              </a:spcAft>
              <a:buClr>
                <a:schemeClr val="dk1"/>
              </a:buClr>
              <a:buSzPts val="1800"/>
              <a:buChar char="•"/>
            </a:pPr>
            <a:r>
              <a:rPr lang="de-DE" sz="1800">
                <a:latin typeface="Arial"/>
                <a:ea typeface="Arial"/>
                <a:cs typeface="Arial"/>
                <a:sym typeface="Arial"/>
              </a:rPr>
              <a:t>Aufbereitung der Ergebnisse</a:t>
            </a:r>
            <a:endParaRPr/>
          </a:p>
          <a:p>
            <a:pPr marL="685800" lvl="1" indent="-228600" algn="l" rtl="0">
              <a:lnSpc>
                <a:spcPct val="90000"/>
              </a:lnSpc>
              <a:spcBef>
                <a:spcPts val="500"/>
              </a:spcBef>
              <a:spcAft>
                <a:spcPts val="0"/>
              </a:spcAft>
              <a:buClr>
                <a:schemeClr val="dk1"/>
              </a:buClr>
              <a:buSzPts val="1800"/>
              <a:buChar char="•"/>
            </a:pPr>
            <a:r>
              <a:rPr lang="de-DE" sz="1800">
                <a:latin typeface="Arial"/>
                <a:ea typeface="Arial"/>
                <a:cs typeface="Arial"/>
                <a:sym typeface="Arial"/>
              </a:rPr>
              <a:t>Wiederholung des Formats</a:t>
            </a:r>
            <a:endParaRPr/>
          </a:p>
          <a:p>
            <a:pPr marL="685800" lvl="1" indent="-228600" algn="l" rtl="0">
              <a:lnSpc>
                <a:spcPct val="90000"/>
              </a:lnSpc>
              <a:spcBef>
                <a:spcPts val="500"/>
              </a:spcBef>
              <a:spcAft>
                <a:spcPts val="0"/>
              </a:spcAft>
              <a:buClr>
                <a:schemeClr val="dk1"/>
              </a:buClr>
              <a:buSzPts val="1800"/>
              <a:buChar char="•"/>
            </a:pPr>
            <a:r>
              <a:rPr lang="de-DE" sz="1800">
                <a:latin typeface="Arial"/>
                <a:ea typeface="Arial"/>
                <a:cs typeface="Arial"/>
                <a:sym typeface="Arial"/>
              </a:rPr>
              <a:t>Ziele definieren</a:t>
            </a:r>
            <a:endParaRPr/>
          </a:p>
          <a:p>
            <a:pPr marL="685800" lvl="1" indent="-228600" algn="l" rtl="0">
              <a:lnSpc>
                <a:spcPct val="90000"/>
              </a:lnSpc>
              <a:spcBef>
                <a:spcPts val="500"/>
              </a:spcBef>
              <a:spcAft>
                <a:spcPts val="0"/>
              </a:spcAft>
              <a:buClr>
                <a:schemeClr val="dk1"/>
              </a:buClr>
              <a:buSzPts val="1800"/>
              <a:buChar char="•"/>
            </a:pPr>
            <a:r>
              <a:rPr lang="de-DE" sz="1800">
                <a:latin typeface="Arial"/>
                <a:ea typeface="Arial"/>
                <a:cs typeface="Arial"/>
                <a:sym typeface="Arial"/>
              </a:rPr>
              <a:t>Klar formulierte Vision</a:t>
            </a:r>
            <a:endParaRPr/>
          </a:p>
          <a:p>
            <a:pPr marL="228600" lvl="0" indent="-228600" algn="l" rtl="0">
              <a:lnSpc>
                <a:spcPct val="90000"/>
              </a:lnSpc>
              <a:spcBef>
                <a:spcPts val="1000"/>
              </a:spcBef>
              <a:spcAft>
                <a:spcPts val="0"/>
              </a:spcAft>
              <a:buClr>
                <a:schemeClr val="dk1"/>
              </a:buClr>
              <a:buSzPts val="1800"/>
              <a:buChar char="•"/>
            </a:pPr>
            <a:r>
              <a:rPr lang="de-DE"/>
              <a:t>Mensch und Computer</a:t>
            </a:r>
            <a:endParaRPr/>
          </a:p>
          <a:p>
            <a:pPr marL="685800" lvl="1" indent="-228600" algn="l" rtl="0">
              <a:lnSpc>
                <a:spcPct val="90000"/>
              </a:lnSpc>
              <a:spcBef>
                <a:spcPts val="500"/>
              </a:spcBef>
              <a:spcAft>
                <a:spcPts val="0"/>
              </a:spcAft>
              <a:buClr>
                <a:schemeClr val="dk1"/>
              </a:buClr>
              <a:buSzPts val="1800"/>
              <a:buChar char="•"/>
            </a:pPr>
            <a:r>
              <a:rPr lang="de-DE" sz="1800">
                <a:latin typeface="Arial"/>
                <a:ea typeface="Arial"/>
                <a:cs typeface="Arial"/>
                <a:sym typeface="Arial"/>
              </a:rPr>
              <a:t>Neue Formate (z.B. Bar Camp)</a:t>
            </a:r>
            <a:endParaRPr/>
          </a:p>
          <a:p>
            <a:pPr marL="685800" lvl="1" indent="-228600" algn="l" rtl="0">
              <a:lnSpc>
                <a:spcPct val="90000"/>
              </a:lnSpc>
              <a:spcBef>
                <a:spcPts val="500"/>
              </a:spcBef>
              <a:spcAft>
                <a:spcPts val="0"/>
              </a:spcAft>
              <a:buClr>
                <a:schemeClr val="dk1"/>
              </a:buClr>
              <a:buSzPts val="1800"/>
              <a:buChar char="•"/>
            </a:pPr>
            <a:r>
              <a:rPr lang="de-DE" sz="1800">
                <a:latin typeface="Arial"/>
                <a:ea typeface="Arial"/>
                <a:cs typeface="Arial"/>
                <a:sym typeface="Arial"/>
              </a:rPr>
              <a:t>Zielgruppen für Formate definieren</a:t>
            </a:r>
            <a:endParaRPr/>
          </a:p>
        </p:txBody>
      </p:sp>
      <p:sp>
        <p:nvSpPr>
          <p:cNvPr id="1223" name="Google Shape;1223;p172"/>
          <p:cNvSpPr txBox="1">
            <a:spLocks noGrp="1"/>
          </p:cNvSpPr>
          <p:nvPr>
            <p:ph type="body" idx="3"/>
          </p:nvPr>
        </p:nvSpPr>
        <p:spPr>
          <a:xfrm>
            <a:off x="6229925" y="1632858"/>
            <a:ext cx="5338500" cy="4027800"/>
          </a:xfrm>
          <a:prstGeom prst="rect">
            <a:avLst/>
          </a:prstGeom>
          <a:noFill/>
          <a:ln>
            <a:noFill/>
          </a:ln>
        </p:spPr>
        <p:txBody>
          <a:bodyPr spcFirstLastPara="1" wrap="square" lIns="90000" tIns="46800" rIns="90000" bIns="46800" anchor="t" anchorCtr="0">
            <a:noAutofit/>
          </a:bodyPr>
          <a:lstStyle/>
          <a:p>
            <a:pPr marL="228600" lvl="0" indent="-228600" algn="l" rtl="0">
              <a:lnSpc>
                <a:spcPct val="90000"/>
              </a:lnSpc>
              <a:spcBef>
                <a:spcPts val="0"/>
              </a:spcBef>
              <a:spcAft>
                <a:spcPts val="0"/>
              </a:spcAft>
              <a:buClr>
                <a:schemeClr val="dk1"/>
              </a:buClr>
              <a:buSzPts val="1800"/>
              <a:buChar char="•"/>
            </a:pPr>
            <a:r>
              <a:rPr lang="de-DE"/>
              <a:t>Interne Infrastruktur und Kollaboration</a:t>
            </a:r>
            <a:endParaRPr/>
          </a:p>
          <a:p>
            <a:pPr marL="685800" lvl="1" indent="-228600" algn="l" rtl="0">
              <a:lnSpc>
                <a:spcPct val="90000"/>
              </a:lnSpc>
              <a:spcBef>
                <a:spcPts val="500"/>
              </a:spcBef>
              <a:spcAft>
                <a:spcPts val="0"/>
              </a:spcAft>
              <a:buClr>
                <a:schemeClr val="dk1"/>
              </a:buClr>
              <a:buSzPts val="1800"/>
              <a:buChar char="•"/>
            </a:pPr>
            <a:r>
              <a:rPr lang="de-DE" sz="1800">
                <a:latin typeface="Arial"/>
                <a:ea typeface="Arial"/>
                <a:cs typeface="Arial"/>
                <a:sym typeface="Arial"/>
              </a:rPr>
              <a:t>Möglichkeiten vorhandener Tools transparent machen</a:t>
            </a:r>
            <a:endParaRPr/>
          </a:p>
          <a:p>
            <a:pPr marL="685800" lvl="1" indent="-228600" algn="l" rtl="0">
              <a:lnSpc>
                <a:spcPct val="90000"/>
              </a:lnSpc>
              <a:spcBef>
                <a:spcPts val="500"/>
              </a:spcBef>
              <a:spcAft>
                <a:spcPts val="0"/>
              </a:spcAft>
              <a:buClr>
                <a:schemeClr val="dk1"/>
              </a:buClr>
              <a:buSzPts val="1800"/>
              <a:buChar char="•"/>
            </a:pPr>
            <a:r>
              <a:rPr lang="de-DE" sz="1800">
                <a:latin typeface="Arial"/>
                <a:ea typeface="Arial"/>
                <a:cs typeface="Arial"/>
                <a:sym typeface="Arial"/>
              </a:rPr>
              <a:t>Bestandsaufnahme</a:t>
            </a:r>
            <a:endParaRPr/>
          </a:p>
          <a:p>
            <a:pPr marL="685800" lvl="1" indent="-228600" algn="l" rtl="0">
              <a:lnSpc>
                <a:spcPct val="90000"/>
              </a:lnSpc>
              <a:spcBef>
                <a:spcPts val="500"/>
              </a:spcBef>
              <a:spcAft>
                <a:spcPts val="0"/>
              </a:spcAft>
              <a:buClr>
                <a:schemeClr val="dk1"/>
              </a:buClr>
              <a:buSzPts val="1800"/>
              <a:buChar char="•"/>
            </a:pPr>
            <a:r>
              <a:rPr lang="de-DE" sz="1800">
                <a:latin typeface="Arial"/>
                <a:ea typeface="Arial"/>
                <a:cs typeface="Arial"/>
                <a:sym typeface="Arial"/>
              </a:rPr>
              <a:t>Bedarfe</a:t>
            </a:r>
            <a:endParaRPr/>
          </a:p>
          <a:p>
            <a:pPr marL="228600" lvl="0" indent="-228600" algn="l" rtl="0">
              <a:lnSpc>
                <a:spcPct val="90000"/>
              </a:lnSpc>
              <a:spcBef>
                <a:spcPts val="1000"/>
              </a:spcBef>
              <a:spcAft>
                <a:spcPts val="0"/>
              </a:spcAft>
              <a:buClr>
                <a:schemeClr val="dk1"/>
              </a:buClr>
              <a:buSzPts val="1800"/>
              <a:buChar char="•"/>
            </a:pPr>
            <a:r>
              <a:rPr lang="de-DE"/>
              <a:t>Lobbyarbeit</a:t>
            </a:r>
            <a:endParaRPr/>
          </a:p>
          <a:p>
            <a:pPr marL="685800" lvl="1" indent="-228600" algn="l" rtl="0">
              <a:lnSpc>
                <a:spcPct val="90000"/>
              </a:lnSpc>
              <a:spcBef>
                <a:spcPts val="500"/>
              </a:spcBef>
              <a:spcAft>
                <a:spcPts val="0"/>
              </a:spcAft>
              <a:buClr>
                <a:schemeClr val="dk1"/>
              </a:buClr>
              <a:buSzPts val="1800"/>
              <a:buChar char="•"/>
            </a:pPr>
            <a:r>
              <a:rPr lang="de-DE" sz="1800">
                <a:latin typeface="Arial"/>
                <a:ea typeface="Arial"/>
                <a:cs typeface="Arial"/>
                <a:sym typeface="Arial"/>
              </a:rPr>
              <a:t>Entscheidungsträger identifizieren</a:t>
            </a:r>
            <a:endParaRPr/>
          </a:p>
          <a:p>
            <a:pPr marL="685800" lvl="1" indent="-228600" algn="l" rtl="0">
              <a:lnSpc>
                <a:spcPct val="90000"/>
              </a:lnSpc>
              <a:spcBef>
                <a:spcPts val="500"/>
              </a:spcBef>
              <a:spcAft>
                <a:spcPts val="0"/>
              </a:spcAft>
              <a:buClr>
                <a:schemeClr val="dk1"/>
              </a:buClr>
              <a:buSzPts val="1800"/>
              <a:buChar char="•"/>
            </a:pPr>
            <a:r>
              <a:rPr lang="de-DE" sz="1800">
                <a:latin typeface="Arial"/>
                <a:ea typeface="Arial"/>
                <a:cs typeface="Arial"/>
                <a:sym typeface="Arial"/>
              </a:rPr>
              <a:t>Laufende Gesetzgebungsverfahren identifizieren</a:t>
            </a:r>
            <a:endParaRPr/>
          </a:p>
          <a:p>
            <a:pPr marL="685800" lvl="1" indent="-228600" algn="l" rtl="0">
              <a:lnSpc>
                <a:spcPct val="90000"/>
              </a:lnSpc>
              <a:spcBef>
                <a:spcPts val="500"/>
              </a:spcBef>
              <a:spcAft>
                <a:spcPts val="0"/>
              </a:spcAft>
              <a:buClr>
                <a:schemeClr val="dk1"/>
              </a:buClr>
              <a:buSzPts val="1800"/>
              <a:buChar char="•"/>
            </a:pPr>
            <a:r>
              <a:rPr lang="de-DE" sz="1800">
                <a:latin typeface="Arial"/>
                <a:ea typeface="Arial"/>
                <a:cs typeface="Arial"/>
                <a:sym typeface="Arial"/>
              </a:rPr>
              <a:t>Kooperationen schließen</a:t>
            </a:r>
            <a:endParaRPr/>
          </a:p>
          <a:p>
            <a:pPr marL="228600" lvl="0" indent="-228600" algn="l" rtl="0">
              <a:lnSpc>
                <a:spcPct val="90000"/>
              </a:lnSpc>
              <a:spcBef>
                <a:spcPts val="1000"/>
              </a:spcBef>
              <a:spcAft>
                <a:spcPts val="0"/>
              </a:spcAft>
              <a:buClr>
                <a:schemeClr val="dk1"/>
              </a:buClr>
              <a:buSzPts val="1800"/>
              <a:buChar char="•"/>
            </a:pPr>
            <a:r>
              <a:rPr lang="de-DE"/>
              <a:t>Sponsoring </a:t>
            </a:r>
            <a:endParaRPr/>
          </a:p>
          <a:p>
            <a:pPr marL="685800" lvl="1" indent="-228600" algn="l" rtl="0">
              <a:lnSpc>
                <a:spcPct val="90000"/>
              </a:lnSpc>
              <a:spcBef>
                <a:spcPts val="500"/>
              </a:spcBef>
              <a:spcAft>
                <a:spcPts val="0"/>
              </a:spcAft>
              <a:buClr>
                <a:schemeClr val="dk1"/>
              </a:buClr>
              <a:buSzPts val="1800"/>
              <a:buChar char="•"/>
            </a:pPr>
            <a:r>
              <a:rPr lang="de-DE" sz="1800">
                <a:latin typeface="Arial"/>
                <a:ea typeface="Arial"/>
                <a:cs typeface="Arial"/>
                <a:sym typeface="Arial"/>
              </a:rPr>
              <a:t>Sponsoringfähige Events erhöhen</a:t>
            </a:r>
            <a:endParaRPr/>
          </a:p>
          <a:p>
            <a:pPr marL="685800" lvl="1" indent="-228600" algn="l" rtl="0">
              <a:lnSpc>
                <a:spcPct val="90000"/>
              </a:lnSpc>
              <a:spcBef>
                <a:spcPts val="500"/>
              </a:spcBef>
              <a:spcAft>
                <a:spcPts val="0"/>
              </a:spcAft>
              <a:buClr>
                <a:schemeClr val="dk1"/>
              </a:buClr>
              <a:buSzPts val="1800"/>
              <a:buChar char="•"/>
            </a:pPr>
            <a:r>
              <a:rPr lang="de-DE" sz="1800">
                <a:latin typeface="Arial"/>
                <a:ea typeface="Arial"/>
                <a:cs typeface="Arial"/>
                <a:sym typeface="Arial"/>
              </a:rPr>
              <a:t>Inhalte identifizieren &amp; erstellen</a:t>
            </a:r>
            <a:endParaRPr/>
          </a:p>
          <a:p>
            <a:pPr marL="685800" lvl="1" indent="-114300" algn="l" rtl="0">
              <a:lnSpc>
                <a:spcPct val="90000"/>
              </a:lnSpc>
              <a:spcBef>
                <a:spcPts val="500"/>
              </a:spcBef>
              <a:spcAft>
                <a:spcPts val="0"/>
              </a:spcAft>
              <a:buClr>
                <a:schemeClr val="dk1"/>
              </a:buClr>
              <a:buSzPts val="1800"/>
              <a:buNone/>
            </a:pPr>
            <a:endParaRPr sz="1800">
              <a:latin typeface="Arial"/>
              <a:ea typeface="Arial"/>
              <a:cs typeface="Arial"/>
              <a:sym typeface="Arial"/>
            </a:endParaRPr>
          </a:p>
          <a:p>
            <a:pPr marL="228600" lvl="0" indent="-114300" algn="l" rtl="0">
              <a:lnSpc>
                <a:spcPct val="90000"/>
              </a:lnSpc>
              <a:spcBef>
                <a:spcPts val="1000"/>
              </a:spcBef>
              <a:spcAft>
                <a:spcPts val="0"/>
              </a:spcAft>
              <a:buClr>
                <a:schemeClr val="dk1"/>
              </a:buClr>
              <a:buSzPts val="1800"/>
              <a:buNone/>
            </a:pPr>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1227"/>
        <p:cNvGrpSpPr/>
        <p:nvPr/>
      </p:nvGrpSpPr>
      <p:grpSpPr>
        <a:xfrm>
          <a:off x="0" y="0"/>
          <a:ext cx="0" cy="0"/>
          <a:chOff x="0" y="0"/>
          <a:chExt cx="0" cy="0"/>
        </a:xfrm>
      </p:grpSpPr>
      <p:sp>
        <p:nvSpPr>
          <p:cNvPr id="1228" name="Google Shape;1228;p173"/>
          <p:cNvSpPr txBox="1">
            <a:spLocks noGrp="1"/>
          </p:cNvSpPr>
          <p:nvPr>
            <p:ph type="body" idx="1"/>
          </p:nvPr>
        </p:nvSpPr>
        <p:spPr>
          <a:xfrm>
            <a:off x="1049133" y="1762125"/>
            <a:ext cx="10999500" cy="2524200"/>
          </a:xfrm>
          <a:prstGeom prst="rect">
            <a:avLst/>
          </a:prstGeom>
          <a:noFill/>
          <a:ln>
            <a:noFill/>
          </a:ln>
        </p:spPr>
        <p:txBody>
          <a:bodyPr spcFirstLastPara="1" wrap="square" lIns="0" tIns="0" rIns="0" bIns="0" anchor="ctr" anchorCtr="0">
            <a:noAutofit/>
          </a:bodyPr>
          <a:lstStyle/>
          <a:p>
            <a:pPr marL="0" lvl="0" indent="0" algn="l" rtl="0">
              <a:lnSpc>
                <a:spcPct val="90000"/>
              </a:lnSpc>
              <a:spcBef>
                <a:spcPts val="0"/>
              </a:spcBef>
              <a:spcAft>
                <a:spcPts val="0"/>
              </a:spcAft>
              <a:buClr>
                <a:schemeClr val="dk1"/>
              </a:buClr>
              <a:buSzPts val="1100"/>
              <a:buNone/>
            </a:pPr>
            <a:r>
              <a:rPr lang="de-DE"/>
              <a:t>Mitglieder </a:t>
            </a:r>
            <a:endParaRPr/>
          </a:p>
          <a:p>
            <a:pPr marL="0" lvl="0" indent="0" algn="l" rtl="0">
              <a:lnSpc>
                <a:spcPct val="90000"/>
              </a:lnSpc>
              <a:spcBef>
                <a:spcPts val="0"/>
              </a:spcBef>
              <a:spcAft>
                <a:spcPts val="0"/>
              </a:spcAft>
              <a:buClr>
                <a:schemeClr val="dk1"/>
              </a:buClr>
              <a:buSzPts val="1100"/>
              <a:buNone/>
            </a:pPr>
            <a:r>
              <a:rPr lang="de-DE"/>
              <a:t>und Kassenbericht</a:t>
            </a:r>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1232"/>
        <p:cNvGrpSpPr/>
        <p:nvPr/>
      </p:nvGrpSpPr>
      <p:grpSpPr>
        <a:xfrm>
          <a:off x="0" y="0"/>
          <a:ext cx="0" cy="0"/>
          <a:chOff x="0" y="0"/>
          <a:chExt cx="0" cy="0"/>
        </a:xfrm>
      </p:grpSpPr>
      <p:sp>
        <p:nvSpPr>
          <p:cNvPr id="1233" name="Google Shape;1233;p174"/>
          <p:cNvSpPr txBox="1">
            <a:spLocks noGrp="1"/>
          </p:cNvSpPr>
          <p:nvPr>
            <p:ph type="body" idx="1"/>
          </p:nvPr>
        </p:nvSpPr>
        <p:spPr>
          <a:xfrm>
            <a:off x="608345" y="846465"/>
            <a:ext cx="8280300" cy="3603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chemeClr val="dk1"/>
              </a:buClr>
              <a:buSzPts val="1100"/>
              <a:buNone/>
            </a:pPr>
            <a:r>
              <a:rPr lang="de-DE"/>
              <a:t>Entwicklung der Mitgliederzahlen</a:t>
            </a:r>
            <a:endParaRPr/>
          </a:p>
        </p:txBody>
      </p:sp>
      <p:pic>
        <p:nvPicPr>
          <p:cNvPr id="1234" name="Google Shape;1234;p174" title="Points scored"/>
          <p:cNvPicPr preferRelativeResize="0"/>
          <p:nvPr/>
        </p:nvPicPr>
        <p:blipFill>
          <a:blip r:embed="rId3">
            <a:alphaModFix/>
          </a:blip>
          <a:stretch>
            <a:fillRect/>
          </a:stretch>
        </p:blipFill>
        <p:spPr>
          <a:xfrm>
            <a:off x="614625" y="1570800"/>
            <a:ext cx="10962750" cy="4572844"/>
          </a:xfrm>
          <a:prstGeom prst="rect">
            <a:avLst/>
          </a:prstGeom>
          <a:noFill/>
          <a:ln>
            <a:noFill/>
          </a:ln>
        </p:spPr>
      </p:pic>
      <p:sp>
        <p:nvSpPr>
          <p:cNvPr id="1235" name="Google Shape;1235;p174"/>
          <p:cNvSpPr/>
          <p:nvPr/>
        </p:nvSpPr>
        <p:spPr>
          <a:xfrm>
            <a:off x="1631825" y="1987950"/>
            <a:ext cx="4239900" cy="650100"/>
          </a:xfrm>
          <a:prstGeom prst="rect">
            <a:avLst/>
          </a:prstGeom>
          <a:solidFill>
            <a:srgbClr val="00000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de-DE">
                <a:solidFill>
                  <a:srgbClr val="FFFFFF"/>
                </a:solidFill>
                <a:latin typeface="Lato"/>
                <a:ea typeface="Lato"/>
                <a:cs typeface="Lato"/>
                <a:sym typeface="Lato"/>
              </a:rPr>
              <a:t>Unbezahlte Mitgliedsbeiträge für 2020: 178</a:t>
            </a:r>
            <a:endParaRPr>
              <a:solidFill>
                <a:srgbClr val="FFFFFF"/>
              </a:solidFill>
              <a:latin typeface="Lato"/>
              <a:ea typeface="Lato"/>
              <a:cs typeface="Lato"/>
              <a:sym typeface="Lato"/>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35"/>
                                        </p:tgtEl>
                                        <p:attrNameLst>
                                          <p:attrName>style.visibility</p:attrName>
                                        </p:attrNameLst>
                                      </p:cBhvr>
                                      <p:to>
                                        <p:strVal val="visible"/>
                                      </p:to>
                                    </p:set>
                                    <p:animEffect transition="in" filter="fade">
                                      <p:cBhvr>
                                        <p:cTn id="7" dur="1000"/>
                                        <p:tgtEl>
                                          <p:spTgt spid="12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1240"/>
        <p:cNvGrpSpPr/>
        <p:nvPr/>
      </p:nvGrpSpPr>
      <p:grpSpPr>
        <a:xfrm>
          <a:off x="0" y="0"/>
          <a:ext cx="0" cy="0"/>
          <a:chOff x="0" y="0"/>
          <a:chExt cx="0" cy="0"/>
        </a:xfrm>
      </p:grpSpPr>
      <p:sp>
        <p:nvSpPr>
          <p:cNvPr id="1241" name="Google Shape;1241;p175"/>
          <p:cNvSpPr txBox="1">
            <a:spLocks noGrp="1"/>
          </p:cNvSpPr>
          <p:nvPr>
            <p:ph type="body" idx="1"/>
          </p:nvPr>
        </p:nvSpPr>
        <p:spPr>
          <a:xfrm>
            <a:off x="608345" y="846465"/>
            <a:ext cx="8280300" cy="360300"/>
          </a:xfrm>
          <a:prstGeom prst="rect">
            <a:avLst/>
          </a:prstGeom>
        </p:spPr>
        <p:txBody>
          <a:bodyPr spcFirstLastPara="1" wrap="square" lIns="0" tIns="0" rIns="0" bIns="0" anchor="t" anchorCtr="0">
            <a:noAutofit/>
          </a:bodyPr>
          <a:lstStyle/>
          <a:p>
            <a:pPr marL="0" lvl="0" indent="0" algn="l" rtl="0">
              <a:spcBef>
                <a:spcPts val="1000"/>
              </a:spcBef>
              <a:spcAft>
                <a:spcPts val="0"/>
              </a:spcAft>
              <a:buNone/>
            </a:pPr>
            <a:r>
              <a:rPr lang="de-DE">
                <a:latin typeface="Lato"/>
                <a:ea typeface="Lato"/>
                <a:cs typeface="Lato"/>
                <a:sym typeface="Lato"/>
              </a:rPr>
              <a:t>Kassenbericht Rumpfgeschäftsjahr 2019 - Umsätze</a:t>
            </a:r>
            <a:endParaRPr>
              <a:latin typeface="Lato"/>
              <a:ea typeface="Lato"/>
              <a:cs typeface="Lato"/>
              <a:sym typeface="Lato"/>
            </a:endParaRPr>
          </a:p>
        </p:txBody>
      </p:sp>
      <p:graphicFrame>
        <p:nvGraphicFramePr>
          <p:cNvPr id="1242" name="Google Shape;1242;p175"/>
          <p:cNvGraphicFramePr/>
          <p:nvPr/>
        </p:nvGraphicFramePr>
        <p:xfrm>
          <a:off x="536875" y="1546425"/>
          <a:ext cx="3000000" cy="3000000"/>
        </p:xfrm>
        <a:graphic>
          <a:graphicData uri="http://schemas.openxmlformats.org/drawingml/2006/table">
            <a:tbl>
              <a:tblPr>
                <a:noFill/>
                <a:tableStyleId>{4B6F7393-10A0-436D-9B89-B975D5367B39}</a:tableStyleId>
              </a:tblPr>
              <a:tblGrid>
                <a:gridCol w="2810325">
                  <a:extLst>
                    <a:ext uri="{9D8B030D-6E8A-4147-A177-3AD203B41FA5}">
                      <a16:colId xmlns:a16="http://schemas.microsoft.com/office/drawing/2014/main" val="20000"/>
                    </a:ext>
                  </a:extLst>
                </a:gridCol>
                <a:gridCol w="2339775">
                  <a:extLst>
                    <a:ext uri="{9D8B030D-6E8A-4147-A177-3AD203B41FA5}">
                      <a16:colId xmlns:a16="http://schemas.microsoft.com/office/drawing/2014/main" val="20001"/>
                    </a:ext>
                  </a:extLst>
                </a:gridCol>
                <a:gridCol w="2775900">
                  <a:extLst>
                    <a:ext uri="{9D8B030D-6E8A-4147-A177-3AD203B41FA5}">
                      <a16:colId xmlns:a16="http://schemas.microsoft.com/office/drawing/2014/main" val="20002"/>
                    </a:ext>
                  </a:extLst>
                </a:gridCol>
                <a:gridCol w="3039850">
                  <a:extLst>
                    <a:ext uri="{9D8B030D-6E8A-4147-A177-3AD203B41FA5}">
                      <a16:colId xmlns:a16="http://schemas.microsoft.com/office/drawing/2014/main" val="20003"/>
                    </a:ext>
                  </a:extLst>
                </a:gridCol>
              </a:tblGrid>
              <a:tr h="392375">
                <a:tc gridSpan="2">
                  <a:txBody>
                    <a:bodyPr/>
                    <a:lstStyle/>
                    <a:p>
                      <a:pPr marL="0" lvl="0" indent="0" algn="l" rtl="0">
                        <a:spcBef>
                          <a:spcPts val="0"/>
                        </a:spcBef>
                        <a:spcAft>
                          <a:spcPts val="0"/>
                        </a:spcAft>
                        <a:buNone/>
                      </a:pPr>
                      <a:r>
                        <a:rPr lang="de-DE" b="1">
                          <a:latin typeface="Lato"/>
                          <a:ea typeface="Lato"/>
                          <a:cs typeface="Lato"/>
                          <a:sym typeface="Lato"/>
                        </a:rPr>
                        <a:t>Kassenstand am 01.07.2019</a:t>
                      </a:r>
                      <a:endParaRPr b="1">
                        <a:latin typeface="Lato"/>
                        <a:ea typeface="Lato"/>
                        <a:cs typeface="Lato"/>
                        <a:sym typeface="Lato"/>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99999">
                          <a:alpha val="0"/>
                        </a:srgbClr>
                      </a:solidFill>
                      <a:prstDash val="solid"/>
                      <a:round/>
                      <a:headEnd type="none" w="sm" len="sm"/>
                      <a:tailEnd type="none" w="sm" len="sm"/>
                    </a:lnB>
                  </a:tcPr>
                </a:tc>
                <a:tc hMerge="1">
                  <a:txBody>
                    <a:bodyPr/>
                    <a:lstStyle/>
                    <a:p>
                      <a:endParaRPr lang="de-DE"/>
                    </a:p>
                  </a:txBody>
                  <a:tcPr/>
                </a:tc>
                <a:tc>
                  <a:txBody>
                    <a:bodyPr/>
                    <a:lstStyle/>
                    <a:p>
                      <a:pPr marL="0" lvl="0" indent="0" algn="l" rtl="0">
                        <a:spcBef>
                          <a:spcPts val="0"/>
                        </a:spcBef>
                        <a:spcAft>
                          <a:spcPts val="0"/>
                        </a:spcAft>
                        <a:buNone/>
                      </a:pPr>
                      <a:endParaRPr b="1">
                        <a:latin typeface="Lato"/>
                        <a:ea typeface="Lato"/>
                        <a:cs typeface="Lato"/>
                        <a:sym typeface="Lato"/>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r" rtl="0">
                        <a:spcBef>
                          <a:spcPts val="0"/>
                        </a:spcBef>
                        <a:spcAft>
                          <a:spcPts val="0"/>
                        </a:spcAft>
                        <a:buClr>
                          <a:schemeClr val="dk1"/>
                        </a:buClr>
                        <a:buSzPts val="1100"/>
                        <a:buFont typeface="Arial"/>
                        <a:buNone/>
                      </a:pPr>
                      <a:r>
                        <a:rPr lang="de-DE" b="1">
                          <a:solidFill>
                            <a:schemeClr val="dk1"/>
                          </a:solidFill>
                          <a:latin typeface="Lato"/>
                          <a:ea typeface="Lato"/>
                          <a:cs typeface="Lato"/>
                          <a:sym typeface="Lato"/>
                        </a:rPr>
                        <a:t>143.892,16</a:t>
                      </a:r>
                      <a:endParaRPr b="1">
                        <a:latin typeface="Lato"/>
                        <a:ea typeface="Lato"/>
                        <a:cs typeface="Lato"/>
                        <a:sym typeface="Lato"/>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extLst>
                  <a:ext uri="{0D108BD9-81ED-4DB2-BD59-A6C34878D82A}">
                    <a16:rowId xmlns:a16="http://schemas.microsoft.com/office/drawing/2014/main" val="10000"/>
                  </a:ext>
                </a:extLst>
              </a:tr>
              <a:tr h="396200">
                <a:tc>
                  <a:txBody>
                    <a:bodyPr/>
                    <a:lstStyle/>
                    <a:p>
                      <a:pPr marL="0" lvl="0" indent="0" algn="l" rtl="0">
                        <a:spcBef>
                          <a:spcPts val="0"/>
                        </a:spcBef>
                        <a:spcAft>
                          <a:spcPts val="0"/>
                        </a:spcAft>
                        <a:buNone/>
                      </a:pPr>
                      <a:r>
                        <a:rPr lang="de-DE">
                          <a:latin typeface="Lato"/>
                          <a:ea typeface="Lato"/>
                          <a:cs typeface="Lato"/>
                          <a:sym typeface="Lato"/>
                        </a:rPr>
                        <a:t>Einnahmen</a:t>
                      </a:r>
                      <a:endParaRPr>
                        <a:latin typeface="Lato"/>
                        <a:ea typeface="Lato"/>
                        <a:cs typeface="Lato"/>
                        <a:sym typeface="Lato"/>
                      </a:endParaRPr>
                    </a:p>
                  </a:txBody>
                  <a:tcPr marL="91425" marR="91425" marT="91425" marB="91425">
                    <a:lnL w="9525" cap="flat" cmpd="sng">
                      <a:solidFill>
                        <a:srgbClr val="999999">
                          <a:alpha val="0"/>
                        </a:srgbClr>
                      </a:solidFill>
                      <a:prstDash val="solid"/>
                      <a:round/>
                      <a:headEnd type="none" w="sm" len="sm"/>
                      <a:tailEnd type="none" w="sm" len="sm"/>
                    </a:lnL>
                    <a:lnR w="9525" cap="flat" cmpd="sng">
                      <a:solidFill>
                        <a:srgbClr val="999999">
                          <a:alpha val="0"/>
                        </a:srgbClr>
                      </a:solidFill>
                      <a:prstDash val="solid"/>
                      <a:round/>
                      <a:headEnd type="none" w="sm" len="sm"/>
                      <a:tailEnd type="none" w="sm" len="sm"/>
                    </a:lnR>
                    <a:lnT w="9525" cap="flat" cmpd="sng">
                      <a:solidFill>
                        <a:srgbClr val="999999">
                          <a:alpha val="0"/>
                        </a:srgbClr>
                      </a:solidFill>
                      <a:prstDash val="solid"/>
                      <a:round/>
                      <a:headEnd type="none" w="sm" len="sm"/>
                      <a:tailEnd type="none" w="sm" len="sm"/>
                    </a:lnT>
                    <a:lnB w="9525" cap="flat" cmpd="sng">
                      <a:solidFill>
                        <a:srgbClr val="999999">
                          <a:alpha val="0"/>
                        </a:srgbClr>
                      </a:solidFill>
                      <a:prstDash val="solid"/>
                      <a:round/>
                      <a:headEnd type="none" w="sm" len="sm"/>
                      <a:tailEnd type="none" w="sm" len="sm"/>
                    </a:lnB>
                  </a:tcPr>
                </a:tc>
                <a:tc>
                  <a:txBody>
                    <a:bodyPr/>
                    <a:lstStyle/>
                    <a:p>
                      <a:pPr marL="0" lvl="0" indent="0" algn="l" rtl="0">
                        <a:spcBef>
                          <a:spcPts val="0"/>
                        </a:spcBef>
                        <a:spcAft>
                          <a:spcPts val="0"/>
                        </a:spcAft>
                        <a:buNone/>
                      </a:pPr>
                      <a:r>
                        <a:rPr lang="de-DE" sz="1200">
                          <a:latin typeface="Lato"/>
                          <a:ea typeface="Lato"/>
                          <a:cs typeface="Lato"/>
                          <a:sym typeface="Lato"/>
                        </a:rPr>
                        <a:t>Kostenstellen</a:t>
                      </a:r>
                      <a:endParaRPr sz="1200">
                        <a:latin typeface="Lato"/>
                        <a:ea typeface="Lato"/>
                        <a:cs typeface="Lato"/>
                        <a:sym typeface="Lato"/>
                      </a:endParaRPr>
                    </a:p>
                  </a:txBody>
                  <a:tcPr marL="91425" marR="91425" marT="91425" marB="91425">
                    <a:lnL w="9525" cap="flat" cmpd="sng">
                      <a:solidFill>
                        <a:srgbClr val="999999">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r" rtl="0">
                        <a:spcBef>
                          <a:spcPts val="0"/>
                        </a:spcBef>
                        <a:spcAft>
                          <a:spcPts val="0"/>
                        </a:spcAft>
                        <a:buNone/>
                      </a:pPr>
                      <a:r>
                        <a:rPr lang="de-DE" sz="1200">
                          <a:latin typeface="Lato"/>
                          <a:ea typeface="Lato"/>
                          <a:cs typeface="Lato"/>
                          <a:sym typeface="Lato"/>
                        </a:rPr>
                        <a:t>23.431,78</a:t>
                      </a:r>
                      <a:endParaRPr sz="1200">
                        <a:latin typeface="Lato"/>
                        <a:ea typeface="Lato"/>
                        <a:cs typeface="Lato"/>
                        <a:sym typeface="Lato"/>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r" rtl="0">
                        <a:spcBef>
                          <a:spcPts val="0"/>
                        </a:spcBef>
                        <a:spcAft>
                          <a:spcPts val="0"/>
                        </a:spcAft>
                        <a:buNone/>
                      </a:pPr>
                      <a:endParaRPr>
                        <a:latin typeface="Lato"/>
                        <a:ea typeface="Lato"/>
                        <a:cs typeface="Lato"/>
                        <a:sym typeface="Lato"/>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extLst>
                  <a:ext uri="{0D108BD9-81ED-4DB2-BD59-A6C34878D82A}">
                    <a16:rowId xmlns:a16="http://schemas.microsoft.com/office/drawing/2014/main" val="10001"/>
                  </a:ext>
                </a:extLst>
              </a:tr>
              <a:tr h="396200">
                <a:tc>
                  <a:txBody>
                    <a:bodyPr/>
                    <a:lstStyle/>
                    <a:p>
                      <a:pPr marL="0" lvl="0" indent="0" algn="l" rtl="0">
                        <a:spcBef>
                          <a:spcPts val="0"/>
                        </a:spcBef>
                        <a:spcAft>
                          <a:spcPts val="0"/>
                        </a:spcAft>
                        <a:buNone/>
                      </a:pPr>
                      <a:endParaRPr>
                        <a:latin typeface="Lato"/>
                        <a:ea typeface="Lato"/>
                        <a:cs typeface="Lato"/>
                        <a:sym typeface="Lato"/>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99999">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l" rtl="0">
                        <a:spcBef>
                          <a:spcPts val="0"/>
                        </a:spcBef>
                        <a:spcAft>
                          <a:spcPts val="0"/>
                        </a:spcAft>
                        <a:buNone/>
                      </a:pPr>
                      <a:r>
                        <a:rPr lang="de-DE" sz="1200">
                          <a:latin typeface="Lato"/>
                          <a:ea typeface="Lato"/>
                          <a:cs typeface="Lato"/>
                          <a:sym typeface="Lato"/>
                        </a:rPr>
                        <a:t>Mitgliedsbeiträge</a:t>
                      </a:r>
                      <a:endParaRPr sz="1200">
                        <a:latin typeface="Lato"/>
                        <a:ea typeface="Lato"/>
                        <a:cs typeface="Lato"/>
                        <a:sym typeface="Lato"/>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r" rtl="0">
                        <a:spcBef>
                          <a:spcPts val="0"/>
                        </a:spcBef>
                        <a:spcAft>
                          <a:spcPts val="0"/>
                        </a:spcAft>
                        <a:buNone/>
                      </a:pPr>
                      <a:r>
                        <a:rPr lang="de-DE" sz="1200">
                          <a:latin typeface="Lato"/>
                          <a:ea typeface="Lato"/>
                          <a:cs typeface="Lato"/>
                          <a:sym typeface="Lato"/>
                        </a:rPr>
                        <a:t>4.648,00</a:t>
                      </a:r>
                      <a:endParaRPr sz="1200">
                        <a:latin typeface="Lato"/>
                        <a:ea typeface="Lato"/>
                        <a:cs typeface="Lato"/>
                        <a:sym typeface="Lato"/>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r" rtl="0">
                        <a:spcBef>
                          <a:spcPts val="0"/>
                        </a:spcBef>
                        <a:spcAft>
                          <a:spcPts val="0"/>
                        </a:spcAft>
                        <a:buNone/>
                      </a:pPr>
                      <a:endParaRPr>
                        <a:latin typeface="Lato"/>
                        <a:ea typeface="Lato"/>
                        <a:cs typeface="Lato"/>
                        <a:sym typeface="Lato"/>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extLst>
                  <a:ext uri="{0D108BD9-81ED-4DB2-BD59-A6C34878D82A}">
                    <a16:rowId xmlns:a16="http://schemas.microsoft.com/office/drawing/2014/main" val="10002"/>
                  </a:ext>
                </a:extLst>
              </a:tr>
              <a:tr h="396200">
                <a:tc>
                  <a:txBody>
                    <a:bodyPr/>
                    <a:lstStyle/>
                    <a:p>
                      <a:pPr marL="0" lvl="0" indent="0" algn="l" rtl="0">
                        <a:spcBef>
                          <a:spcPts val="0"/>
                        </a:spcBef>
                        <a:spcAft>
                          <a:spcPts val="0"/>
                        </a:spcAft>
                        <a:buNone/>
                      </a:pPr>
                      <a:endParaRPr>
                        <a:latin typeface="Lato"/>
                        <a:ea typeface="Lato"/>
                        <a:cs typeface="Lato"/>
                        <a:sym typeface="Lato"/>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l" rtl="0">
                        <a:spcBef>
                          <a:spcPts val="0"/>
                        </a:spcBef>
                        <a:spcAft>
                          <a:spcPts val="0"/>
                        </a:spcAft>
                        <a:buNone/>
                      </a:pPr>
                      <a:r>
                        <a:rPr lang="de-DE" sz="1200">
                          <a:latin typeface="Lato"/>
                          <a:ea typeface="Lato"/>
                          <a:cs typeface="Lato"/>
                          <a:sym typeface="Lato"/>
                        </a:rPr>
                        <a:t>i-Com</a:t>
                      </a:r>
                      <a:endParaRPr sz="1200">
                        <a:latin typeface="Lato"/>
                        <a:ea typeface="Lato"/>
                        <a:cs typeface="Lato"/>
                        <a:sym typeface="Lato"/>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r" rtl="0">
                        <a:spcBef>
                          <a:spcPts val="0"/>
                        </a:spcBef>
                        <a:spcAft>
                          <a:spcPts val="0"/>
                        </a:spcAft>
                        <a:buNone/>
                      </a:pPr>
                      <a:r>
                        <a:rPr lang="de-DE" sz="1200">
                          <a:latin typeface="Lato"/>
                          <a:ea typeface="Lato"/>
                          <a:cs typeface="Lato"/>
                          <a:sym typeface="Lato"/>
                        </a:rPr>
                        <a:t>44,00</a:t>
                      </a:r>
                      <a:endParaRPr sz="1200">
                        <a:latin typeface="Lato"/>
                        <a:ea typeface="Lato"/>
                        <a:cs typeface="Lato"/>
                        <a:sym typeface="Lato"/>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r" rtl="0">
                        <a:spcBef>
                          <a:spcPts val="0"/>
                        </a:spcBef>
                        <a:spcAft>
                          <a:spcPts val="0"/>
                        </a:spcAft>
                        <a:buNone/>
                      </a:pPr>
                      <a:endParaRPr>
                        <a:latin typeface="Lato"/>
                        <a:ea typeface="Lato"/>
                        <a:cs typeface="Lato"/>
                        <a:sym typeface="Lato"/>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extLst>
                  <a:ext uri="{0D108BD9-81ED-4DB2-BD59-A6C34878D82A}">
                    <a16:rowId xmlns:a16="http://schemas.microsoft.com/office/drawing/2014/main" val="10003"/>
                  </a:ext>
                </a:extLst>
              </a:tr>
              <a:tr h="396200">
                <a:tc>
                  <a:txBody>
                    <a:bodyPr/>
                    <a:lstStyle/>
                    <a:p>
                      <a:pPr marL="0" lvl="0" indent="0" algn="l" rtl="0">
                        <a:spcBef>
                          <a:spcPts val="0"/>
                        </a:spcBef>
                        <a:spcAft>
                          <a:spcPts val="0"/>
                        </a:spcAft>
                        <a:buNone/>
                      </a:pPr>
                      <a:endParaRPr>
                        <a:latin typeface="Lato"/>
                        <a:ea typeface="Lato"/>
                        <a:cs typeface="Lato"/>
                        <a:sym typeface="Lato"/>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l" rtl="0">
                        <a:spcBef>
                          <a:spcPts val="0"/>
                        </a:spcBef>
                        <a:spcAft>
                          <a:spcPts val="0"/>
                        </a:spcAft>
                        <a:buNone/>
                      </a:pPr>
                      <a:r>
                        <a:rPr lang="de-DE" sz="1200">
                          <a:latin typeface="Lato"/>
                          <a:ea typeface="Lato"/>
                          <a:cs typeface="Lato"/>
                          <a:sym typeface="Lato"/>
                        </a:rPr>
                        <a:t>Sponsoring</a:t>
                      </a:r>
                      <a:endParaRPr sz="1200">
                        <a:latin typeface="Lato"/>
                        <a:ea typeface="Lato"/>
                        <a:cs typeface="Lato"/>
                        <a:sym typeface="Lato"/>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r" rtl="0">
                        <a:spcBef>
                          <a:spcPts val="0"/>
                        </a:spcBef>
                        <a:spcAft>
                          <a:spcPts val="0"/>
                        </a:spcAft>
                        <a:buNone/>
                      </a:pPr>
                      <a:r>
                        <a:rPr lang="de-DE" sz="1200">
                          <a:latin typeface="Lato"/>
                          <a:ea typeface="Lato"/>
                          <a:cs typeface="Lato"/>
                          <a:sym typeface="Lato"/>
                        </a:rPr>
                        <a:t>0,00</a:t>
                      </a:r>
                      <a:endParaRPr sz="1200">
                        <a:latin typeface="Lato"/>
                        <a:ea typeface="Lato"/>
                        <a:cs typeface="Lato"/>
                        <a:sym typeface="Lato"/>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r" rtl="0">
                        <a:spcBef>
                          <a:spcPts val="0"/>
                        </a:spcBef>
                        <a:spcAft>
                          <a:spcPts val="0"/>
                        </a:spcAft>
                        <a:buNone/>
                      </a:pPr>
                      <a:r>
                        <a:rPr lang="de-DE">
                          <a:latin typeface="Lato"/>
                          <a:ea typeface="Lato"/>
                          <a:cs typeface="Lato"/>
                          <a:sym typeface="Lato"/>
                        </a:rPr>
                        <a:t>28.123,78</a:t>
                      </a:r>
                      <a:endParaRPr>
                        <a:latin typeface="Lato"/>
                        <a:ea typeface="Lato"/>
                        <a:cs typeface="Lato"/>
                        <a:sym typeface="Lato"/>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99999">
                          <a:alpha val="0"/>
                        </a:srgbClr>
                      </a:solidFill>
                      <a:prstDash val="solid"/>
                      <a:round/>
                      <a:headEnd type="none" w="sm" len="sm"/>
                      <a:tailEnd type="none" w="sm" len="sm"/>
                    </a:lnB>
                  </a:tcPr>
                </a:tc>
                <a:extLst>
                  <a:ext uri="{0D108BD9-81ED-4DB2-BD59-A6C34878D82A}">
                    <a16:rowId xmlns:a16="http://schemas.microsoft.com/office/drawing/2014/main" val="10004"/>
                  </a:ext>
                </a:extLst>
              </a:tr>
              <a:tr h="396200">
                <a:tc>
                  <a:txBody>
                    <a:bodyPr/>
                    <a:lstStyle/>
                    <a:p>
                      <a:pPr marL="0" lvl="0" indent="0" algn="l" rtl="0">
                        <a:spcBef>
                          <a:spcPts val="0"/>
                        </a:spcBef>
                        <a:spcAft>
                          <a:spcPts val="0"/>
                        </a:spcAft>
                        <a:buNone/>
                      </a:pPr>
                      <a:r>
                        <a:rPr lang="de-DE" b="1">
                          <a:latin typeface="Lato"/>
                          <a:ea typeface="Lato"/>
                          <a:cs typeface="Lato"/>
                          <a:sym typeface="Lato"/>
                        </a:rPr>
                        <a:t>Zwischensumme</a:t>
                      </a:r>
                      <a:endParaRPr b="1">
                        <a:latin typeface="Lato"/>
                        <a:ea typeface="Lato"/>
                        <a:cs typeface="Lato"/>
                        <a:sym typeface="Lato"/>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l" rtl="0">
                        <a:spcBef>
                          <a:spcPts val="0"/>
                        </a:spcBef>
                        <a:spcAft>
                          <a:spcPts val="0"/>
                        </a:spcAft>
                        <a:buNone/>
                      </a:pPr>
                      <a:endParaRPr b="1">
                        <a:latin typeface="Lato"/>
                        <a:ea typeface="Lato"/>
                        <a:cs typeface="Lato"/>
                        <a:sym typeface="Lato"/>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l" rtl="0">
                        <a:spcBef>
                          <a:spcPts val="0"/>
                        </a:spcBef>
                        <a:spcAft>
                          <a:spcPts val="0"/>
                        </a:spcAft>
                        <a:buNone/>
                      </a:pPr>
                      <a:endParaRPr b="1">
                        <a:latin typeface="Lato"/>
                        <a:ea typeface="Lato"/>
                        <a:cs typeface="Lato"/>
                        <a:sym typeface="Lato"/>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99999">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r" rtl="0">
                        <a:spcBef>
                          <a:spcPts val="0"/>
                        </a:spcBef>
                        <a:spcAft>
                          <a:spcPts val="0"/>
                        </a:spcAft>
                        <a:buNone/>
                      </a:pPr>
                      <a:r>
                        <a:rPr lang="de-DE" b="1">
                          <a:latin typeface="Lato"/>
                          <a:ea typeface="Lato"/>
                          <a:cs typeface="Lato"/>
                          <a:sym typeface="Lato"/>
                        </a:rPr>
                        <a:t>172.015,94</a:t>
                      </a:r>
                      <a:endParaRPr b="1">
                        <a:latin typeface="Lato"/>
                        <a:ea typeface="Lato"/>
                        <a:cs typeface="Lato"/>
                        <a:sym typeface="Lato"/>
                      </a:endParaRPr>
                    </a:p>
                  </a:txBody>
                  <a:tcPr marL="91425" marR="91425" marT="91425" marB="91425">
                    <a:lnL w="9525" cap="flat" cmpd="sng">
                      <a:solidFill>
                        <a:srgbClr val="999999">
                          <a:alpha val="0"/>
                        </a:srgbClr>
                      </a:solidFill>
                      <a:prstDash val="solid"/>
                      <a:round/>
                      <a:headEnd type="none" w="sm" len="sm"/>
                      <a:tailEnd type="none" w="sm" len="sm"/>
                    </a:lnL>
                    <a:lnR w="9525" cap="flat" cmpd="sng">
                      <a:solidFill>
                        <a:srgbClr val="999999">
                          <a:alpha val="0"/>
                        </a:srgbClr>
                      </a:solidFill>
                      <a:prstDash val="solid"/>
                      <a:round/>
                      <a:headEnd type="none" w="sm" len="sm"/>
                      <a:tailEnd type="none" w="sm" len="sm"/>
                    </a:lnR>
                    <a:lnT w="9525" cap="flat" cmpd="sng">
                      <a:solidFill>
                        <a:srgbClr val="999999">
                          <a:alpha val="0"/>
                        </a:srgbClr>
                      </a:solidFill>
                      <a:prstDash val="solid"/>
                      <a:round/>
                      <a:headEnd type="none" w="sm" len="sm"/>
                      <a:tailEnd type="none" w="sm" len="sm"/>
                    </a:lnT>
                    <a:lnB w="9525" cap="flat" cmpd="sng">
                      <a:solidFill>
                        <a:srgbClr val="999999">
                          <a:alpha val="0"/>
                        </a:srgbClr>
                      </a:solidFill>
                      <a:prstDash val="solid"/>
                      <a:round/>
                      <a:headEnd type="none" w="sm" len="sm"/>
                      <a:tailEnd type="none" w="sm" len="sm"/>
                    </a:lnB>
                  </a:tcPr>
                </a:tc>
                <a:extLst>
                  <a:ext uri="{0D108BD9-81ED-4DB2-BD59-A6C34878D82A}">
                    <a16:rowId xmlns:a16="http://schemas.microsoft.com/office/drawing/2014/main" val="10005"/>
                  </a:ext>
                </a:extLst>
              </a:tr>
              <a:tr h="396200">
                <a:tc>
                  <a:txBody>
                    <a:bodyPr/>
                    <a:lstStyle/>
                    <a:p>
                      <a:pPr marL="0" lvl="0" indent="0" algn="l" rtl="0">
                        <a:spcBef>
                          <a:spcPts val="0"/>
                        </a:spcBef>
                        <a:spcAft>
                          <a:spcPts val="0"/>
                        </a:spcAft>
                        <a:buNone/>
                      </a:pPr>
                      <a:r>
                        <a:rPr lang="de-DE">
                          <a:latin typeface="Lato"/>
                          <a:ea typeface="Lato"/>
                          <a:cs typeface="Lato"/>
                          <a:sym typeface="Lato"/>
                        </a:rPr>
                        <a:t>Ausgaben</a:t>
                      </a:r>
                      <a:endParaRPr>
                        <a:latin typeface="Lato"/>
                        <a:ea typeface="Lato"/>
                        <a:cs typeface="Lato"/>
                        <a:sym typeface="Lato"/>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l" rtl="0">
                        <a:spcBef>
                          <a:spcPts val="0"/>
                        </a:spcBef>
                        <a:spcAft>
                          <a:spcPts val="0"/>
                        </a:spcAft>
                        <a:buNone/>
                      </a:pPr>
                      <a:r>
                        <a:rPr lang="de-DE" sz="1200">
                          <a:latin typeface="Lato"/>
                          <a:ea typeface="Lato"/>
                          <a:cs typeface="Lato"/>
                          <a:sym typeface="Lato"/>
                        </a:rPr>
                        <a:t>Kostenstellen</a:t>
                      </a:r>
                      <a:endParaRPr sz="1200">
                        <a:latin typeface="Lato"/>
                        <a:ea typeface="Lato"/>
                        <a:cs typeface="Lato"/>
                        <a:sym typeface="Lato"/>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457200" lvl="0" indent="-304800" algn="r" rtl="0">
                        <a:spcBef>
                          <a:spcPts val="0"/>
                        </a:spcBef>
                        <a:spcAft>
                          <a:spcPts val="0"/>
                        </a:spcAft>
                        <a:buSzPts val="1200"/>
                        <a:buFont typeface="Lato"/>
                        <a:buChar char="-"/>
                      </a:pPr>
                      <a:r>
                        <a:rPr lang="de-DE" sz="1200">
                          <a:latin typeface="Lato"/>
                          <a:ea typeface="Lato"/>
                          <a:cs typeface="Lato"/>
                          <a:sym typeface="Lato"/>
                        </a:rPr>
                        <a:t>106.852,48</a:t>
                      </a:r>
                      <a:endParaRPr sz="1200">
                        <a:latin typeface="Lato"/>
                        <a:ea typeface="Lato"/>
                        <a:cs typeface="Lato"/>
                        <a:sym typeface="Lato"/>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r" rtl="0">
                        <a:spcBef>
                          <a:spcPts val="0"/>
                        </a:spcBef>
                        <a:spcAft>
                          <a:spcPts val="0"/>
                        </a:spcAft>
                        <a:buNone/>
                      </a:pPr>
                      <a:endParaRPr>
                        <a:latin typeface="Lato"/>
                        <a:ea typeface="Lato"/>
                        <a:cs typeface="Lato"/>
                        <a:sym typeface="Lato"/>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99999">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extLst>
                  <a:ext uri="{0D108BD9-81ED-4DB2-BD59-A6C34878D82A}">
                    <a16:rowId xmlns:a16="http://schemas.microsoft.com/office/drawing/2014/main" val="10006"/>
                  </a:ext>
                </a:extLst>
              </a:tr>
              <a:tr h="396200">
                <a:tc>
                  <a:txBody>
                    <a:bodyPr/>
                    <a:lstStyle/>
                    <a:p>
                      <a:pPr marL="0" lvl="0" indent="0" algn="l" rtl="0">
                        <a:spcBef>
                          <a:spcPts val="0"/>
                        </a:spcBef>
                        <a:spcAft>
                          <a:spcPts val="0"/>
                        </a:spcAft>
                        <a:buNone/>
                      </a:pPr>
                      <a:endParaRPr>
                        <a:latin typeface="Lato"/>
                        <a:ea typeface="Lato"/>
                        <a:cs typeface="Lato"/>
                        <a:sym typeface="Lato"/>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l" rtl="0">
                        <a:spcBef>
                          <a:spcPts val="0"/>
                        </a:spcBef>
                        <a:spcAft>
                          <a:spcPts val="0"/>
                        </a:spcAft>
                        <a:buNone/>
                      </a:pPr>
                      <a:r>
                        <a:rPr lang="de-DE" sz="1200">
                          <a:latin typeface="Lato"/>
                          <a:ea typeface="Lato"/>
                          <a:cs typeface="Lato"/>
                          <a:sym typeface="Lato"/>
                        </a:rPr>
                        <a:t>Mitgliedsbeiträge</a:t>
                      </a:r>
                      <a:endParaRPr sz="1200">
                        <a:latin typeface="Lato"/>
                        <a:ea typeface="Lato"/>
                        <a:cs typeface="Lato"/>
                        <a:sym typeface="Lato"/>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457200" lvl="0" indent="-304800" algn="r" rtl="0">
                        <a:spcBef>
                          <a:spcPts val="0"/>
                        </a:spcBef>
                        <a:spcAft>
                          <a:spcPts val="0"/>
                        </a:spcAft>
                        <a:buSzPts val="1200"/>
                        <a:buFont typeface="Lato"/>
                        <a:buChar char="-"/>
                      </a:pPr>
                      <a:r>
                        <a:rPr lang="de-DE" sz="1200">
                          <a:latin typeface="Lato"/>
                          <a:ea typeface="Lato"/>
                          <a:cs typeface="Lato"/>
                          <a:sym typeface="Lato"/>
                        </a:rPr>
                        <a:t>80,50</a:t>
                      </a:r>
                      <a:endParaRPr sz="1200">
                        <a:latin typeface="Lato"/>
                        <a:ea typeface="Lato"/>
                        <a:cs typeface="Lato"/>
                        <a:sym typeface="Lato"/>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r" rtl="0">
                        <a:spcBef>
                          <a:spcPts val="0"/>
                        </a:spcBef>
                        <a:spcAft>
                          <a:spcPts val="0"/>
                        </a:spcAft>
                        <a:buNone/>
                      </a:pPr>
                      <a:endParaRPr>
                        <a:latin typeface="Lato"/>
                        <a:ea typeface="Lato"/>
                        <a:cs typeface="Lato"/>
                        <a:sym typeface="Lato"/>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extLst>
                  <a:ext uri="{0D108BD9-81ED-4DB2-BD59-A6C34878D82A}">
                    <a16:rowId xmlns:a16="http://schemas.microsoft.com/office/drawing/2014/main" val="10007"/>
                  </a:ext>
                </a:extLst>
              </a:tr>
              <a:tr h="396200">
                <a:tc>
                  <a:txBody>
                    <a:bodyPr/>
                    <a:lstStyle/>
                    <a:p>
                      <a:pPr marL="0" lvl="0" indent="0" algn="l" rtl="0">
                        <a:spcBef>
                          <a:spcPts val="0"/>
                        </a:spcBef>
                        <a:spcAft>
                          <a:spcPts val="0"/>
                        </a:spcAft>
                        <a:buNone/>
                      </a:pPr>
                      <a:endParaRPr>
                        <a:latin typeface="Lato"/>
                        <a:ea typeface="Lato"/>
                        <a:cs typeface="Lato"/>
                        <a:sym typeface="Lato"/>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l" rtl="0">
                        <a:spcBef>
                          <a:spcPts val="0"/>
                        </a:spcBef>
                        <a:spcAft>
                          <a:spcPts val="0"/>
                        </a:spcAft>
                        <a:buNone/>
                      </a:pPr>
                      <a:r>
                        <a:rPr lang="de-DE" sz="1200">
                          <a:latin typeface="Lato"/>
                          <a:ea typeface="Lato"/>
                          <a:cs typeface="Lato"/>
                          <a:sym typeface="Lato"/>
                        </a:rPr>
                        <a:t>i-Com</a:t>
                      </a:r>
                      <a:endParaRPr sz="1200">
                        <a:latin typeface="Lato"/>
                        <a:ea typeface="Lato"/>
                        <a:cs typeface="Lato"/>
                        <a:sym typeface="Lato"/>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457200" lvl="0" indent="-304800" algn="r" rtl="0">
                        <a:spcBef>
                          <a:spcPts val="0"/>
                        </a:spcBef>
                        <a:spcAft>
                          <a:spcPts val="0"/>
                        </a:spcAft>
                        <a:buSzPts val="1200"/>
                        <a:buFont typeface="Lato"/>
                        <a:buChar char="-"/>
                      </a:pPr>
                      <a:r>
                        <a:rPr lang="de-DE" sz="1200">
                          <a:latin typeface="Lato"/>
                          <a:ea typeface="Lato"/>
                          <a:cs typeface="Lato"/>
                          <a:sym typeface="Lato"/>
                        </a:rPr>
                        <a:t>0,00</a:t>
                      </a:r>
                      <a:endParaRPr sz="1200">
                        <a:latin typeface="Lato"/>
                        <a:ea typeface="Lato"/>
                        <a:cs typeface="Lato"/>
                        <a:sym typeface="Lato"/>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r" rtl="0">
                        <a:spcBef>
                          <a:spcPts val="0"/>
                        </a:spcBef>
                        <a:spcAft>
                          <a:spcPts val="0"/>
                        </a:spcAft>
                        <a:buNone/>
                      </a:pPr>
                      <a:endParaRPr>
                        <a:latin typeface="Lato"/>
                        <a:ea typeface="Lato"/>
                        <a:cs typeface="Lato"/>
                        <a:sym typeface="Lato"/>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extLst>
                  <a:ext uri="{0D108BD9-81ED-4DB2-BD59-A6C34878D82A}">
                    <a16:rowId xmlns:a16="http://schemas.microsoft.com/office/drawing/2014/main" val="10008"/>
                  </a:ext>
                </a:extLst>
              </a:tr>
              <a:tr h="396200">
                <a:tc>
                  <a:txBody>
                    <a:bodyPr/>
                    <a:lstStyle/>
                    <a:p>
                      <a:pPr marL="0" lvl="0" indent="0" algn="l" rtl="0">
                        <a:spcBef>
                          <a:spcPts val="0"/>
                        </a:spcBef>
                        <a:spcAft>
                          <a:spcPts val="0"/>
                        </a:spcAft>
                        <a:buNone/>
                      </a:pPr>
                      <a:endParaRPr>
                        <a:latin typeface="Lato"/>
                        <a:ea typeface="Lato"/>
                        <a:cs typeface="Lato"/>
                        <a:sym typeface="Lato"/>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l" rtl="0">
                        <a:spcBef>
                          <a:spcPts val="0"/>
                        </a:spcBef>
                        <a:spcAft>
                          <a:spcPts val="0"/>
                        </a:spcAft>
                        <a:buNone/>
                      </a:pPr>
                      <a:r>
                        <a:rPr lang="de-DE" sz="1200">
                          <a:latin typeface="Lato"/>
                          <a:ea typeface="Lato"/>
                          <a:cs typeface="Lato"/>
                          <a:sym typeface="Lato"/>
                        </a:rPr>
                        <a:t>Sponsoring</a:t>
                      </a:r>
                      <a:endParaRPr sz="1200">
                        <a:latin typeface="Lato"/>
                        <a:ea typeface="Lato"/>
                        <a:cs typeface="Lato"/>
                        <a:sym typeface="Lato"/>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457200" lvl="0" indent="-304800" algn="r" rtl="0">
                        <a:spcBef>
                          <a:spcPts val="0"/>
                        </a:spcBef>
                        <a:spcAft>
                          <a:spcPts val="0"/>
                        </a:spcAft>
                        <a:buSzPts val="1200"/>
                        <a:buFont typeface="Lato"/>
                        <a:buChar char="-"/>
                      </a:pPr>
                      <a:r>
                        <a:rPr lang="de-DE" sz="1200">
                          <a:latin typeface="Lato"/>
                          <a:ea typeface="Lato"/>
                          <a:cs typeface="Lato"/>
                          <a:sym typeface="Lato"/>
                        </a:rPr>
                        <a:t>0,00</a:t>
                      </a:r>
                      <a:endParaRPr sz="1200">
                        <a:latin typeface="Lato"/>
                        <a:ea typeface="Lato"/>
                        <a:cs typeface="Lato"/>
                        <a:sym typeface="Lato"/>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457200" lvl="0" indent="-317500" algn="r" rtl="0">
                        <a:spcBef>
                          <a:spcPts val="0"/>
                        </a:spcBef>
                        <a:spcAft>
                          <a:spcPts val="0"/>
                        </a:spcAft>
                        <a:buSzPts val="1400"/>
                        <a:buFont typeface="Lato"/>
                        <a:buChar char="-"/>
                      </a:pPr>
                      <a:r>
                        <a:rPr lang="de-DE">
                          <a:latin typeface="Lato"/>
                          <a:ea typeface="Lato"/>
                          <a:cs typeface="Lato"/>
                          <a:sym typeface="Lato"/>
                        </a:rPr>
                        <a:t>106.932,98</a:t>
                      </a:r>
                      <a:endParaRPr>
                        <a:latin typeface="Lato"/>
                        <a:ea typeface="Lato"/>
                        <a:cs typeface="Lato"/>
                        <a:sym typeface="Lato"/>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extLst>
                  <a:ext uri="{0D108BD9-81ED-4DB2-BD59-A6C34878D82A}">
                    <a16:rowId xmlns:a16="http://schemas.microsoft.com/office/drawing/2014/main" val="10009"/>
                  </a:ext>
                </a:extLst>
              </a:tr>
              <a:tr h="396200">
                <a:tc>
                  <a:txBody>
                    <a:bodyPr/>
                    <a:lstStyle/>
                    <a:p>
                      <a:pPr marL="0" lvl="0" indent="0" algn="l" rtl="0">
                        <a:spcBef>
                          <a:spcPts val="0"/>
                        </a:spcBef>
                        <a:spcAft>
                          <a:spcPts val="0"/>
                        </a:spcAft>
                        <a:buNone/>
                      </a:pPr>
                      <a:r>
                        <a:rPr lang="de-DE" b="1">
                          <a:latin typeface="Lato"/>
                          <a:ea typeface="Lato"/>
                          <a:cs typeface="Lato"/>
                          <a:sym typeface="Lato"/>
                        </a:rPr>
                        <a:t>Kassenstand am 31.12.2019</a:t>
                      </a:r>
                      <a:endParaRPr b="1">
                        <a:latin typeface="Lato"/>
                        <a:ea typeface="Lato"/>
                        <a:cs typeface="Lato"/>
                        <a:sym typeface="Lato"/>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l" rtl="0">
                        <a:spcBef>
                          <a:spcPts val="0"/>
                        </a:spcBef>
                        <a:spcAft>
                          <a:spcPts val="0"/>
                        </a:spcAft>
                        <a:buNone/>
                      </a:pPr>
                      <a:endParaRPr b="1">
                        <a:latin typeface="Lato"/>
                        <a:ea typeface="Lato"/>
                        <a:cs typeface="Lato"/>
                        <a:sym typeface="Lato"/>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l" rtl="0">
                        <a:spcBef>
                          <a:spcPts val="0"/>
                        </a:spcBef>
                        <a:spcAft>
                          <a:spcPts val="0"/>
                        </a:spcAft>
                        <a:buNone/>
                      </a:pPr>
                      <a:endParaRPr b="1">
                        <a:latin typeface="Lato"/>
                        <a:ea typeface="Lato"/>
                        <a:cs typeface="Lato"/>
                        <a:sym typeface="Lato"/>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r" rtl="0">
                        <a:spcBef>
                          <a:spcPts val="0"/>
                        </a:spcBef>
                        <a:spcAft>
                          <a:spcPts val="0"/>
                        </a:spcAft>
                        <a:buNone/>
                      </a:pPr>
                      <a:r>
                        <a:rPr lang="de-DE" b="1">
                          <a:latin typeface="Lato"/>
                          <a:ea typeface="Lato"/>
                          <a:cs typeface="Lato"/>
                          <a:sym typeface="Lato"/>
                        </a:rPr>
                        <a:t>65.082,96</a:t>
                      </a:r>
                      <a:endParaRPr b="1">
                        <a:latin typeface="Lato"/>
                        <a:ea typeface="Lato"/>
                        <a:cs typeface="Lato"/>
                        <a:sym typeface="Lato"/>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extLst>
                  <a:ext uri="{0D108BD9-81ED-4DB2-BD59-A6C34878D82A}">
                    <a16:rowId xmlns:a16="http://schemas.microsoft.com/office/drawing/2014/main" val="10010"/>
                  </a:ext>
                </a:extLst>
              </a:tr>
            </a:tbl>
          </a:graphicData>
        </a:graphic>
      </p:graphicFrame>
      <p:sp>
        <p:nvSpPr>
          <p:cNvPr id="1243" name="Google Shape;1243;p175"/>
          <p:cNvSpPr txBox="1"/>
          <p:nvPr/>
        </p:nvSpPr>
        <p:spPr>
          <a:xfrm>
            <a:off x="536875" y="5904725"/>
            <a:ext cx="1927200" cy="269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de-DE" sz="1200">
                <a:latin typeface="Calibri"/>
                <a:ea typeface="Calibri"/>
                <a:cs typeface="Calibri"/>
                <a:sym typeface="Calibri"/>
              </a:rPr>
              <a:t>Alle Beträge in EUR</a:t>
            </a:r>
            <a:endParaRPr sz="1200">
              <a:latin typeface="Calibri"/>
              <a:ea typeface="Calibri"/>
              <a:cs typeface="Calibri"/>
              <a:sym typeface="Calibri"/>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1248"/>
        <p:cNvGrpSpPr/>
        <p:nvPr/>
      </p:nvGrpSpPr>
      <p:grpSpPr>
        <a:xfrm>
          <a:off x="0" y="0"/>
          <a:ext cx="0" cy="0"/>
          <a:chOff x="0" y="0"/>
          <a:chExt cx="0" cy="0"/>
        </a:xfrm>
      </p:grpSpPr>
      <p:sp>
        <p:nvSpPr>
          <p:cNvPr id="1249" name="Google Shape;1249;p176"/>
          <p:cNvSpPr txBox="1">
            <a:spLocks noGrp="1"/>
          </p:cNvSpPr>
          <p:nvPr>
            <p:ph type="body" idx="1"/>
          </p:nvPr>
        </p:nvSpPr>
        <p:spPr>
          <a:xfrm>
            <a:off x="608345" y="846465"/>
            <a:ext cx="8280300" cy="360300"/>
          </a:xfrm>
          <a:prstGeom prst="rect">
            <a:avLst/>
          </a:prstGeom>
        </p:spPr>
        <p:txBody>
          <a:bodyPr spcFirstLastPara="1" wrap="square" lIns="0" tIns="0" rIns="0" bIns="0" anchor="t" anchorCtr="0">
            <a:noAutofit/>
          </a:bodyPr>
          <a:lstStyle/>
          <a:p>
            <a:pPr marL="0" lvl="0" indent="0" algn="l" rtl="0">
              <a:spcBef>
                <a:spcPts val="1000"/>
              </a:spcBef>
              <a:spcAft>
                <a:spcPts val="0"/>
              </a:spcAft>
              <a:buNone/>
            </a:pPr>
            <a:r>
              <a:rPr lang="de-DE">
                <a:latin typeface="Lato"/>
                <a:ea typeface="Lato"/>
                <a:cs typeface="Lato"/>
                <a:sym typeface="Lato"/>
              </a:rPr>
              <a:t>Kassenbericht Rumpfgeschäftsjahr 2019 - Salden</a:t>
            </a:r>
            <a:endParaRPr>
              <a:latin typeface="Lato"/>
              <a:ea typeface="Lato"/>
              <a:cs typeface="Lato"/>
              <a:sym typeface="Lato"/>
            </a:endParaRPr>
          </a:p>
        </p:txBody>
      </p:sp>
      <p:graphicFrame>
        <p:nvGraphicFramePr>
          <p:cNvPr id="1250" name="Google Shape;1250;p176"/>
          <p:cNvGraphicFramePr/>
          <p:nvPr/>
        </p:nvGraphicFramePr>
        <p:xfrm>
          <a:off x="536875" y="1927425"/>
          <a:ext cx="3000000" cy="3000000"/>
        </p:xfrm>
        <a:graphic>
          <a:graphicData uri="http://schemas.openxmlformats.org/drawingml/2006/table">
            <a:tbl>
              <a:tblPr>
                <a:noFill/>
                <a:tableStyleId>{4B6F7393-10A0-436D-9B89-B975D5367B39}</a:tableStyleId>
              </a:tblPr>
              <a:tblGrid>
                <a:gridCol w="2810325">
                  <a:extLst>
                    <a:ext uri="{9D8B030D-6E8A-4147-A177-3AD203B41FA5}">
                      <a16:colId xmlns:a16="http://schemas.microsoft.com/office/drawing/2014/main" val="20000"/>
                    </a:ext>
                  </a:extLst>
                </a:gridCol>
                <a:gridCol w="2339775">
                  <a:extLst>
                    <a:ext uri="{9D8B030D-6E8A-4147-A177-3AD203B41FA5}">
                      <a16:colId xmlns:a16="http://schemas.microsoft.com/office/drawing/2014/main" val="20001"/>
                    </a:ext>
                  </a:extLst>
                </a:gridCol>
                <a:gridCol w="2775900">
                  <a:extLst>
                    <a:ext uri="{9D8B030D-6E8A-4147-A177-3AD203B41FA5}">
                      <a16:colId xmlns:a16="http://schemas.microsoft.com/office/drawing/2014/main" val="20002"/>
                    </a:ext>
                  </a:extLst>
                </a:gridCol>
                <a:gridCol w="3039850">
                  <a:extLst>
                    <a:ext uri="{9D8B030D-6E8A-4147-A177-3AD203B41FA5}">
                      <a16:colId xmlns:a16="http://schemas.microsoft.com/office/drawing/2014/main" val="20003"/>
                    </a:ext>
                  </a:extLst>
                </a:gridCol>
              </a:tblGrid>
              <a:tr h="396200">
                <a:tc>
                  <a:txBody>
                    <a:bodyPr/>
                    <a:lstStyle/>
                    <a:p>
                      <a:pPr marL="0" lvl="0" indent="0" algn="l" rtl="0">
                        <a:spcBef>
                          <a:spcPts val="0"/>
                        </a:spcBef>
                        <a:spcAft>
                          <a:spcPts val="0"/>
                        </a:spcAft>
                        <a:buNone/>
                      </a:pPr>
                      <a:r>
                        <a:rPr lang="de-DE">
                          <a:latin typeface="Lato"/>
                          <a:ea typeface="Lato"/>
                          <a:cs typeface="Lato"/>
                          <a:sym typeface="Lato"/>
                        </a:rPr>
                        <a:t>Salden</a:t>
                      </a:r>
                      <a:endParaRPr>
                        <a:latin typeface="Lato"/>
                        <a:ea typeface="Lato"/>
                        <a:cs typeface="Lato"/>
                        <a:sym typeface="Lato"/>
                      </a:endParaRPr>
                    </a:p>
                  </a:txBody>
                  <a:tcPr marL="91425" marR="91425" marT="91425" marB="91425">
                    <a:lnL w="9525" cap="flat" cmpd="sng">
                      <a:solidFill>
                        <a:srgbClr val="999999">
                          <a:alpha val="0"/>
                        </a:srgbClr>
                      </a:solidFill>
                      <a:prstDash val="solid"/>
                      <a:round/>
                      <a:headEnd type="none" w="sm" len="sm"/>
                      <a:tailEnd type="none" w="sm" len="sm"/>
                    </a:lnL>
                    <a:lnR w="9525" cap="flat" cmpd="sng">
                      <a:solidFill>
                        <a:srgbClr val="999999">
                          <a:alpha val="0"/>
                        </a:srgbClr>
                      </a:solidFill>
                      <a:prstDash val="solid"/>
                      <a:round/>
                      <a:headEnd type="none" w="sm" len="sm"/>
                      <a:tailEnd type="none" w="sm" len="sm"/>
                    </a:lnR>
                    <a:lnT w="9525" cap="flat" cmpd="sng">
                      <a:solidFill>
                        <a:srgbClr val="999999">
                          <a:alpha val="0"/>
                        </a:srgbClr>
                      </a:solidFill>
                      <a:prstDash val="solid"/>
                      <a:round/>
                      <a:headEnd type="none" w="sm" len="sm"/>
                      <a:tailEnd type="none" w="sm" len="sm"/>
                    </a:lnT>
                    <a:lnB w="9525" cap="flat" cmpd="sng">
                      <a:solidFill>
                        <a:srgbClr val="999999">
                          <a:alpha val="0"/>
                        </a:srgbClr>
                      </a:solidFill>
                      <a:prstDash val="solid"/>
                      <a:round/>
                      <a:headEnd type="none" w="sm" len="sm"/>
                      <a:tailEnd type="none" w="sm" len="sm"/>
                    </a:lnB>
                  </a:tcPr>
                </a:tc>
                <a:tc>
                  <a:txBody>
                    <a:bodyPr/>
                    <a:lstStyle/>
                    <a:p>
                      <a:pPr marL="0" lvl="0" indent="0" algn="l" rtl="0">
                        <a:spcBef>
                          <a:spcPts val="0"/>
                        </a:spcBef>
                        <a:spcAft>
                          <a:spcPts val="0"/>
                        </a:spcAft>
                        <a:buNone/>
                      </a:pPr>
                      <a:r>
                        <a:rPr lang="de-DE">
                          <a:latin typeface="Lato"/>
                          <a:ea typeface="Lato"/>
                          <a:cs typeface="Lato"/>
                          <a:sym typeface="Lato"/>
                        </a:rPr>
                        <a:t>Postbank</a:t>
                      </a:r>
                      <a:endParaRPr>
                        <a:latin typeface="Lato"/>
                        <a:ea typeface="Lato"/>
                        <a:cs typeface="Lato"/>
                        <a:sym typeface="Lato"/>
                      </a:endParaRPr>
                    </a:p>
                  </a:txBody>
                  <a:tcPr marL="91425" marR="91425" marT="91425" marB="91425">
                    <a:lnL w="9525" cap="flat" cmpd="sng">
                      <a:solidFill>
                        <a:srgbClr val="999999">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r" rtl="0">
                        <a:spcBef>
                          <a:spcPts val="0"/>
                        </a:spcBef>
                        <a:spcAft>
                          <a:spcPts val="0"/>
                        </a:spcAft>
                        <a:buNone/>
                      </a:pPr>
                      <a:r>
                        <a:rPr lang="de-DE">
                          <a:latin typeface="Lato"/>
                          <a:ea typeface="Lato"/>
                          <a:cs typeface="Lato"/>
                          <a:sym typeface="Lato"/>
                        </a:rPr>
                        <a:t>62.050,71</a:t>
                      </a:r>
                      <a:endParaRPr>
                        <a:latin typeface="Lato"/>
                        <a:ea typeface="Lato"/>
                        <a:cs typeface="Lato"/>
                        <a:sym typeface="Lato"/>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r" rtl="0">
                        <a:spcBef>
                          <a:spcPts val="0"/>
                        </a:spcBef>
                        <a:spcAft>
                          <a:spcPts val="0"/>
                        </a:spcAft>
                        <a:buNone/>
                      </a:pPr>
                      <a:endParaRPr>
                        <a:latin typeface="Lato"/>
                        <a:ea typeface="Lato"/>
                        <a:cs typeface="Lato"/>
                        <a:sym typeface="Lato"/>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extLst>
                  <a:ext uri="{0D108BD9-81ED-4DB2-BD59-A6C34878D82A}">
                    <a16:rowId xmlns:a16="http://schemas.microsoft.com/office/drawing/2014/main" val="10000"/>
                  </a:ext>
                </a:extLst>
              </a:tr>
              <a:tr h="396200">
                <a:tc>
                  <a:txBody>
                    <a:bodyPr/>
                    <a:lstStyle/>
                    <a:p>
                      <a:pPr marL="0" lvl="0" indent="0" algn="l" rtl="0">
                        <a:spcBef>
                          <a:spcPts val="0"/>
                        </a:spcBef>
                        <a:spcAft>
                          <a:spcPts val="0"/>
                        </a:spcAft>
                        <a:buNone/>
                      </a:pPr>
                      <a:endParaRPr>
                        <a:latin typeface="Lato"/>
                        <a:ea typeface="Lato"/>
                        <a:cs typeface="Lato"/>
                        <a:sym typeface="Lato"/>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99999">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l" rtl="0">
                        <a:spcBef>
                          <a:spcPts val="0"/>
                        </a:spcBef>
                        <a:spcAft>
                          <a:spcPts val="0"/>
                        </a:spcAft>
                        <a:buNone/>
                      </a:pPr>
                      <a:r>
                        <a:rPr lang="de-DE">
                          <a:latin typeface="Lato"/>
                          <a:ea typeface="Lato"/>
                          <a:cs typeface="Lato"/>
                          <a:sym typeface="Lato"/>
                        </a:rPr>
                        <a:t>VISA Prepaid Kreditkarte</a:t>
                      </a:r>
                      <a:endParaRPr>
                        <a:latin typeface="Lato"/>
                        <a:ea typeface="Lato"/>
                        <a:cs typeface="Lato"/>
                        <a:sym typeface="Lato"/>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r" rtl="0">
                        <a:spcBef>
                          <a:spcPts val="0"/>
                        </a:spcBef>
                        <a:spcAft>
                          <a:spcPts val="0"/>
                        </a:spcAft>
                        <a:buNone/>
                      </a:pPr>
                      <a:r>
                        <a:rPr lang="de-DE">
                          <a:latin typeface="Lato"/>
                          <a:ea typeface="Lato"/>
                          <a:cs typeface="Lato"/>
                          <a:sym typeface="Lato"/>
                        </a:rPr>
                        <a:t>912,73</a:t>
                      </a:r>
                      <a:endParaRPr>
                        <a:latin typeface="Lato"/>
                        <a:ea typeface="Lato"/>
                        <a:cs typeface="Lato"/>
                        <a:sym typeface="Lato"/>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r" rtl="0">
                        <a:spcBef>
                          <a:spcPts val="0"/>
                        </a:spcBef>
                        <a:spcAft>
                          <a:spcPts val="0"/>
                        </a:spcAft>
                        <a:buNone/>
                      </a:pPr>
                      <a:endParaRPr>
                        <a:latin typeface="Lato"/>
                        <a:ea typeface="Lato"/>
                        <a:cs typeface="Lato"/>
                        <a:sym typeface="Lato"/>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extLst>
                  <a:ext uri="{0D108BD9-81ED-4DB2-BD59-A6C34878D82A}">
                    <a16:rowId xmlns:a16="http://schemas.microsoft.com/office/drawing/2014/main" val="10001"/>
                  </a:ext>
                </a:extLst>
              </a:tr>
              <a:tr h="396200">
                <a:tc>
                  <a:txBody>
                    <a:bodyPr/>
                    <a:lstStyle/>
                    <a:p>
                      <a:pPr marL="0" lvl="0" indent="0" algn="l" rtl="0">
                        <a:spcBef>
                          <a:spcPts val="0"/>
                        </a:spcBef>
                        <a:spcAft>
                          <a:spcPts val="0"/>
                        </a:spcAft>
                        <a:buNone/>
                      </a:pPr>
                      <a:endParaRPr>
                        <a:latin typeface="Lato"/>
                        <a:ea typeface="Lato"/>
                        <a:cs typeface="Lato"/>
                        <a:sym typeface="Lato"/>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l" rtl="0">
                        <a:spcBef>
                          <a:spcPts val="0"/>
                        </a:spcBef>
                        <a:spcAft>
                          <a:spcPts val="0"/>
                        </a:spcAft>
                        <a:buNone/>
                      </a:pPr>
                      <a:r>
                        <a:rPr lang="de-DE">
                          <a:latin typeface="Lato"/>
                          <a:ea typeface="Lato"/>
                          <a:cs typeface="Lato"/>
                          <a:sym typeface="Lato"/>
                        </a:rPr>
                        <a:t>PayPal</a:t>
                      </a:r>
                      <a:endParaRPr>
                        <a:latin typeface="Lato"/>
                        <a:ea typeface="Lato"/>
                        <a:cs typeface="Lato"/>
                        <a:sym typeface="Lato"/>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r" rtl="0">
                        <a:spcBef>
                          <a:spcPts val="0"/>
                        </a:spcBef>
                        <a:spcAft>
                          <a:spcPts val="0"/>
                        </a:spcAft>
                        <a:buNone/>
                      </a:pPr>
                      <a:r>
                        <a:rPr lang="de-DE">
                          <a:latin typeface="Lato"/>
                          <a:ea typeface="Lato"/>
                          <a:cs typeface="Lato"/>
                          <a:sym typeface="Lato"/>
                        </a:rPr>
                        <a:t>2.119,52</a:t>
                      </a:r>
                      <a:endParaRPr>
                        <a:latin typeface="Lato"/>
                        <a:ea typeface="Lato"/>
                        <a:cs typeface="Lato"/>
                        <a:sym typeface="Lato"/>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r" rtl="0">
                        <a:spcBef>
                          <a:spcPts val="0"/>
                        </a:spcBef>
                        <a:spcAft>
                          <a:spcPts val="0"/>
                        </a:spcAft>
                        <a:buNone/>
                      </a:pPr>
                      <a:endParaRPr>
                        <a:latin typeface="Lato"/>
                        <a:ea typeface="Lato"/>
                        <a:cs typeface="Lato"/>
                        <a:sym typeface="Lato"/>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extLst>
                  <a:ext uri="{0D108BD9-81ED-4DB2-BD59-A6C34878D82A}">
                    <a16:rowId xmlns:a16="http://schemas.microsoft.com/office/drawing/2014/main" val="10002"/>
                  </a:ext>
                </a:extLst>
              </a:tr>
              <a:tr h="396200">
                <a:tc>
                  <a:txBody>
                    <a:bodyPr/>
                    <a:lstStyle/>
                    <a:p>
                      <a:pPr marL="0" lvl="0" indent="0" algn="l" rtl="0">
                        <a:spcBef>
                          <a:spcPts val="0"/>
                        </a:spcBef>
                        <a:spcAft>
                          <a:spcPts val="0"/>
                        </a:spcAft>
                        <a:buNone/>
                      </a:pPr>
                      <a:r>
                        <a:rPr lang="de-DE" b="1">
                          <a:latin typeface="Lato"/>
                          <a:ea typeface="Lato"/>
                          <a:cs typeface="Lato"/>
                          <a:sym typeface="Lato"/>
                        </a:rPr>
                        <a:t>Kassenstand am 31.12.2019</a:t>
                      </a:r>
                      <a:endParaRPr b="1">
                        <a:latin typeface="Lato"/>
                        <a:ea typeface="Lato"/>
                        <a:cs typeface="Lato"/>
                        <a:sym typeface="Lato"/>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l" rtl="0">
                        <a:spcBef>
                          <a:spcPts val="0"/>
                        </a:spcBef>
                        <a:spcAft>
                          <a:spcPts val="0"/>
                        </a:spcAft>
                        <a:buNone/>
                      </a:pPr>
                      <a:endParaRPr b="1">
                        <a:latin typeface="Lato"/>
                        <a:ea typeface="Lato"/>
                        <a:cs typeface="Lato"/>
                        <a:sym typeface="Lato"/>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l" rtl="0">
                        <a:spcBef>
                          <a:spcPts val="0"/>
                        </a:spcBef>
                        <a:spcAft>
                          <a:spcPts val="0"/>
                        </a:spcAft>
                        <a:buNone/>
                      </a:pPr>
                      <a:endParaRPr b="1">
                        <a:latin typeface="Lato"/>
                        <a:ea typeface="Lato"/>
                        <a:cs typeface="Lato"/>
                        <a:sym typeface="Lato"/>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r" rtl="0">
                        <a:spcBef>
                          <a:spcPts val="0"/>
                        </a:spcBef>
                        <a:spcAft>
                          <a:spcPts val="0"/>
                        </a:spcAft>
                        <a:buNone/>
                      </a:pPr>
                      <a:r>
                        <a:rPr lang="de-DE" b="1">
                          <a:latin typeface="Lato"/>
                          <a:ea typeface="Lato"/>
                          <a:cs typeface="Lato"/>
                          <a:sym typeface="Lato"/>
                        </a:rPr>
                        <a:t>65.082,96</a:t>
                      </a:r>
                      <a:endParaRPr b="1">
                        <a:latin typeface="Lato"/>
                        <a:ea typeface="Lato"/>
                        <a:cs typeface="Lato"/>
                        <a:sym typeface="Lato"/>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extLst>
                  <a:ext uri="{0D108BD9-81ED-4DB2-BD59-A6C34878D82A}">
                    <a16:rowId xmlns:a16="http://schemas.microsoft.com/office/drawing/2014/main" val="10003"/>
                  </a:ext>
                </a:extLst>
              </a:tr>
            </a:tbl>
          </a:graphicData>
        </a:graphic>
      </p:graphicFrame>
      <p:sp>
        <p:nvSpPr>
          <p:cNvPr id="1251" name="Google Shape;1251;p176"/>
          <p:cNvSpPr txBox="1"/>
          <p:nvPr/>
        </p:nvSpPr>
        <p:spPr>
          <a:xfrm>
            <a:off x="536875" y="3512275"/>
            <a:ext cx="1927200" cy="269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de-DE" sz="1200">
                <a:latin typeface="Calibri"/>
                <a:ea typeface="Calibri"/>
                <a:cs typeface="Calibri"/>
                <a:sym typeface="Calibri"/>
              </a:rPr>
              <a:t>Alle Beträge in EUR</a:t>
            </a:r>
            <a:endParaRPr sz="1200">
              <a:latin typeface="Calibri"/>
              <a:ea typeface="Calibri"/>
              <a:cs typeface="Calibri"/>
              <a:sym typeface="Calibri"/>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1256"/>
        <p:cNvGrpSpPr/>
        <p:nvPr/>
      </p:nvGrpSpPr>
      <p:grpSpPr>
        <a:xfrm>
          <a:off x="0" y="0"/>
          <a:ext cx="0" cy="0"/>
          <a:chOff x="0" y="0"/>
          <a:chExt cx="0" cy="0"/>
        </a:xfrm>
      </p:grpSpPr>
      <p:sp>
        <p:nvSpPr>
          <p:cNvPr id="1257" name="Google Shape;1257;p177"/>
          <p:cNvSpPr txBox="1">
            <a:spLocks noGrp="1"/>
          </p:cNvSpPr>
          <p:nvPr>
            <p:ph type="body" idx="1"/>
          </p:nvPr>
        </p:nvSpPr>
        <p:spPr>
          <a:xfrm>
            <a:off x="608345" y="846465"/>
            <a:ext cx="8280300" cy="360300"/>
          </a:xfrm>
          <a:prstGeom prst="rect">
            <a:avLst/>
          </a:prstGeom>
        </p:spPr>
        <p:txBody>
          <a:bodyPr spcFirstLastPara="1" wrap="square" lIns="0" tIns="0" rIns="0" bIns="0" anchor="t" anchorCtr="0">
            <a:noAutofit/>
          </a:bodyPr>
          <a:lstStyle/>
          <a:p>
            <a:pPr marL="0" lvl="0" indent="0" algn="l" rtl="0">
              <a:spcBef>
                <a:spcPts val="1000"/>
              </a:spcBef>
              <a:spcAft>
                <a:spcPts val="0"/>
              </a:spcAft>
              <a:buNone/>
            </a:pPr>
            <a:r>
              <a:rPr lang="de-DE">
                <a:latin typeface="Lato"/>
                <a:ea typeface="Lato"/>
                <a:cs typeface="Lato"/>
                <a:sym typeface="Lato"/>
              </a:rPr>
              <a:t>Kassenbericht Rumpfgeschäftsjahr 2019 - Budgets</a:t>
            </a:r>
            <a:endParaRPr>
              <a:latin typeface="Lato"/>
              <a:ea typeface="Lato"/>
              <a:cs typeface="Lato"/>
              <a:sym typeface="Lato"/>
            </a:endParaRPr>
          </a:p>
        </p:txBody>
      </p:sp>
      <p:graphicFrame>
        <p:nvGraphicFramePr>
          <p:cNvPr id="1258" name="Google Shape;1258;p177"/>
          <p:cNvGraphicFramePr/>
          <p:nvPr/>
        </p:nvGraphicFramePr>
        <p:xfrm>
          <a:off x="608350" y="1570350"/>
          <a:ext cx="3000000" cy="3000000"/>
        </p:xfrm>
        <a:graphic>
          <a:graphicData uri="http://schemas.openxmlformats.org/drawingml/2006/table">
            <a:tbl>
              <a:tblPr>
                <a:noFill/>
                <a:tableStyleId>{4B6F7393-10A0-436D-9B89-B975D5367B39}</a:tableStyleId>
              </a:tblPr>
              <a:tblGrid>
                <a:gridCol w="2057400">
                  <a:extLst>
                    <a:ext uri="{9D8B030D-6E8A-4147-A177-3AD203B41FA5}">
                      <a16:colId xmlns:a16="http://schemas.microsoft.com/office/drawing/2014/main" val="20000"/>
                    </a:ext>
                  </a:extLst>
                </a:gridCol>
                <a:gridCol w="2057400">
                  <a:extLst>
                    <a:ext uri="{9D8B030D-6E8A-4147-A177-3AD203B41FA5}">
                      <a16:colId xmlns:a16="http://schemas.microsoft.com/office/drawing/2014/main" val="20001"/>
                    </a:ext>
                  </a:extLst>
                </a:gridCol>
                <a:gridCol w="2057400">
                  <a:extLst>
                    <a:ext uri="{9D8B030D-6E8A-4147-A177-3AD203B41FA5}">
                      <a16:colId xmlns:a16="http://schemas.microsoft.com/office/drawing/2014/main" val="20002"/>
                    </a:ext>
                  </a:extLst>
                </a:gridCol>
                <a:gridCol w="2057400">
                  <a:extLst>
                    <a:ext uri="{9D8B030D-6E8A-4147-A177-3AD203B41FA5}">
                      <a16:colId xmlns:a16="http://schemas.microsoft.com/office/drawing/2014/main" val="20003"/>
                    </a:ext>
                  </a:extLst>
                </a:gridCol>
                <a:gridCol w="2057400">
                  <a:extLst>
                    <a:ext uri="{9D8B030D-6E8A-4147-A177-3AD203B41FA5}">
                      <a16:colId xmlns:a16="http://schemas.microsoft.com/office/drawing/2014/main" val="20004"/>
                    </a:ext>
                  </a:extLst>
                </a:gridCol>
              </a:tblGrid>
              <a:tr h="381000">
                <a:tc>
                  <a:txBody>
                    <a:bodyPr/>
                    <a:lstStyle/>
                    <a:p>
                      <a:pPr marL="0" lvl="0" indent="0" algn="l" rtl="0">
                        <a:spcBef>
                          <a:spcPts val="0"/>
                        </a:spcBef>
                        <a:spcAft>
                          <a:spcPts val="0"/>
                        </a:spcAft>
                        <a:buNone/>
                      </a:pPr>
                      <a:r>
                        <a:rPr lang="de-DE"/>
                        <a:t>Kostenstelle</a:t>
                      </a:r>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l" rtl="0">
                        <a:spcBef>
                          <a:spcPts val="0"/>
                        </a:spcBef>
                        <a:spcAft>
                          <a:spcPts val="0"/>
                        </a:spcAft>
                        <a:buNone/>
                      </a:pPr>
                      <a:r>
                        <a:rPr lang="de-DE"/>
                        <a:t>Budget</a:t>
                      </a:r>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l" rtl="0">
                        <a:spcBef>
                          <a:spcPts val="0"/>
                        </a:spcBef>
                        <a:spcAft>
                          <a:spcPts val="0"/>
                        </a:spcAft>
                        <a:buNone/>
                      </a:pPr>
                      <a:r>
                        <a:rPr lang="de-DE"/>
                        <a:t>Ausgaben</a:t>
                      </a:r>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l" rtl="0">
                        <a:spcBef>
                          <a:spcPts val="0"/>
                        </a:spcBef>
                        <a:spcAft>
                          <a:spcPts val="0"/>
                        </a:spcAft>
                        <a:buNone/>
                      </a:pPr>
                      <a:r>
                        <a:rPr lang="de-DE"/>
                        <a:t>Einnahmen</a:t>
                      </a:r>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l" rtl="0">
                        <a:spcBef>
                          <a:spcPts val="0"/>
                        </a:spcBef>
                        <a:spcAft>
                          <a:spcPts val="0"/>
                        </a:spcAft>
                        <a:buNone/>
                      </a:pPr>
                      <a:r>
                        <a:rPr lang="de-DE"/>
                        <a:t>Saldo</a:t>
                      </a:r>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extLst>
                  <a:ext uri="{0D108BD9-81ED-4DB2-BD59-A6C34878D82A}">
                    <a16:rowId xmlns:a16="http://schemas.microsoft.com/office/drawing/2014/main" val="10000"/>
                  </a:ext>
                </a:extLst>
              </a:tr>
              <a:tr h="381000">
                <a:tc>
                  <a:txBody>
                    <a:bodyPr/>
                    <a:lstStyle/>
                    <a:p>
                      <a:pPr marL="0" lvl="0" indent="0" algn="l" rtl="0">
                        <a:spcBef>
                          <a:spcPts val="0"/>
                        </a:spcBef>
                        <a:spcAft>
                          <a:spcPts val="0"/>
                        </a:spcAft>
                        <a:buNone/>
                      </a:pPr>
                      <a:r>
                        <a:rPr lang="de-DE"/>
                        <a:t>Präsidium</a:t>
                      </a:r>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r" rtl="0">
                        <a:spcBef>
                          <a:spcPts val="0"/>
                        </a:spcBef>
                        <a:spcAft>
                          <a:spcPts val="0"/>
                        </a:spcAft>
                        <a:buNone/>
                      </a:pPr>
                      <a:r>
                        <a:rPr lang="de-DE"/>
                        <a:t>26.800,00</a:t>
                      </a:r>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457200" lvl="0" indent="-317500" algn="r" rtl="0">
                        <a:spcBef>
                          <a:spcPts val="0"/>
                        </a:spcBef>
                        <a:spcAft>
                          <a:spcPts val="0"/>
                        </a:spcAft>
                        <a:buClr>
                          <a:srgbClr val="FF0000"/>
                        </a:buClr>
                        <a:buSzPts val="1400"/>
                        <a:buChar char="-"/>
                      </a:pPr>
                      <a:r>
                        <a:rPr lang="de-DE">
                          <a:solidFill>
                            <a:srgbClr val="FF0000"/>
                          </a:solidFill>
                        </a:rPr>
                        <a:t>6.185,30</a:t>
                      </a:r>
                      <a:endParaRPr>
                        <a:solidFill>
                          <a:srgbClr val="FF0000"/>
                        </a:solidFill>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r" rtl="0">
                        <a:spcBef>
                          <a:spcPts val="0"/>
                        </a:spcBef>
                        <a:spcAft>
                          <a:spcPts val="0"/>
                        </a:spcAft>
                        <a:buNone/>
                      </a:pPr>
                      <a:r>
                        <a:rPr lang="de-DE"/>
                        <a:t>0,00</a:t>
                      </a:r>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r" rtl="0">
                        <a:spcBef>
                          <a:spcPts val="0"/>
                        </a:spcBef>
                        <a:spcAft>
                          <a:spcPts val="0"/>
                        </a:spcAft>
                        <a:buNone/>
                      </a:pPr>
                      <a:r>
                        <a:rPr lang="de-DE"/>
                        <a:t>20.614,70</a:t>
                      </a:r>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extLst>
                  <a:ext uri="{0D108BD9-81ED-4DB2-BD59-A6C34878D82A}">
                    <a16:rowId xmlns:a16="http://schemas.microsoft.com/office/drawing/2014/main" val="10001"/>
                  </a:ext>
                </a:extLst>
              </a:tr>
              <a:tr h="381000">
                <a:tc>
                  <a:txBody>
                    <a:bodyPr/>
                    <a:lstStyle/>
                    <a:p>
                      <a:pPr marL="0" lvl="0" indent="0" algn="l" rtl="0">
                        <a:spcBef>
                          <a:spcPts val="0"/>
                        </a:spcBef>
                        <a:spcAft>
                          <a:spcPts val="0"/>
                        </a:spcAft>
                        <a:buNone/>
                      </a:pPr>
                      <a:r>
                        <a:rPr lang="de-DE"/>
                        <a:t>Veranstaltungen</a:t>
                      </a:r>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r" rtl="0">
                        <a:spcBef>
                          <a:spcPts val="0"/>
                        </a:spcBef>
                        <a:spcAft>
                          <a:spcPts val="0"/>
                        </a:spcAft>
                        <a:buNone/>
                      </a:pPr>
                      <a:r>
                        <a:rPr lang="de-DE"/>
                        <a:t>10.000,00</a:t>
                      </a:r>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457200" lvl="0" indent="-317500" algn="r" rtl="0">
                        <a:spcBef>
                          <a:spcPts val="0"/>
                        </a:spcBef>
                        <a:spcAft>
                          <a:spcPts val="0"/>
                        </a:spcAft>
                        <a:buClr>
                          <a:srgbClr val="FF0000"/>
                        </a:buClr>
                        <a:buSzPts val="1400"/>
                        <a:buChar char="-"/>
                      </a:pPr>
                      <a:r>
                        <a:rPr lang="de-DE">
                          <a:solidFill>
                            <a:srgbClr val="FF0000"/>
                          </a:solidFill>
                        </a:rPr>
                        <a:t>22.701,08</a:t>
                      </a:r>
                      <a:endParaRPr>
                        <a:solidFill>
                          <a:srgbClr val="FF0000"/>
                        </a:solidFill>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r" rtl="0">
                        <a:spcBef>
                          <a:spcPts val="0"/>
                        </a:spcBef>
                        <a:spcAft>
                          <a:spcPts val="0"/>
                        </a:spcAft>
                        <a:buNone/>
                      </a:pPr>
                      <a:r>
                        <a:rPr lang="de-DE"/>
                        <a:t>17.002,25</a:t>
                      </a:r>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r" rtl="0">
                        <a:spcBef>
                          <a:spcPts val="0"/>
                        </a:spcBef>
                        <a:spcAft>
                          <a:spcPts val="0"/>
                        </a:spcAft>
                        <a:buNone/>
                      </a:pPr>
                      <a:r>
                        <a:rPr lang="de-DE"/>
                        <a:t>4.301,17</a:t>
                      </a:r>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extLst>
                  <a:ext uri="{0D108BD9-81ED-4DB2-BD59-A6C34878D82A}">
                    <a16:rowId xmlns:a16="http://schemas.microsoft.com/office/drawing/2014/main" val="10002"/>
                  </a:ext>
                </a:extLst>
              </a:tr>
              <a:tr h="381000">
                <a:tc>
                  <a:txBody>
                    <a:bodyPr/>
                    <a:lstStyle/>
                    <a:p>
                      <a:pPr marL="0" lvl="0" indent="0" algn="l" rtl="0">
                        <a:spcBef>
                          <a:spcPts val="0"/>
                        </a:spcBef>
                        <a:spcAft>
                          <a:spcPts val="0"/>
                        </a:spcAft>
                        <a:buNone/>
                      </a:pPr>
                      <a:r>
                        <a:rPr lang="de-DE"/>
                        <a:t>UP-School</a:t>
                      </a:r>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r" rtl="0">
                        <a:spcBef>
                          <a:spcPts val="0"/>
                        </a:spcBef>
                        <a:spcAft>
                          <a:spcPts val="0"/>
                        </a:spcAft>
                        <a:buNone/>
                      </a:pPr>
                      <a:r>
                        <a:rPr lang="de-DE"/>
                        <a:t>27.000,00</a:t>
                      </a:r>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457200" lvl="0" indent="-317500" algn="r" rtl="0">
                        <a:spcBef>
                          <a:spcPts val="0"/>
                        </a:spcBef>
                        <a:spcAft>
                          <a:spcPts val="0"/>
                        </a:spcAft>
                        <a:buClr>
                          <a:srgbClr val="FF0000"/>
                        </a:buClr>
                        <a:buSzPts val="1400"/>
                        <a:buChar char="-"/>
                      </a:pPr>
                      <a:r>
                        <a:rPr lang="de-DE">
                          <a:solidFill>
                            <a:srgbClr val="FF0000"/>
                          </a:solidFill>
                        </a:rPr>
                        <a:t>5.500,00</a:t>
                      </a:r>
                      <a:endParaRPr>
                        <a:solidFill>
                          <a:srgbClr val="FF0000"/>
                        </a:solidFill>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r" rtl="0">
                        <a:spcBef>
                          <a:spcPts val="0"/>
                        </a:spcBef>
                        <a:spcAft>
                          <a:spcPts val="0"/>
                        </a:spcAft>
                        <a:buNone/>
                      </a:pPr>
                      <a:r>
                        <a:rPr lang="de-DE"/>
                        <a:t>1.890,00</a:t>
                      </a:r>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r" rtl="0">
                        <a:spcBef>
                          <a:spcPts val="0"/>
                        </a:spcBef>
                        <a:spcAft>
                          <a:spcPts val="0"/>
                        </a:spcAft>
                        <a:buNone/>
                      </a:pPr>
                      <a:r>
                        <a:rPr lang="de-DE"/>
                        <a:t>23.390,00</a:t>
                      </a:r>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extLst>
                  <a:ext uri="{0D108BD9-81ED-4DB2-BD59-A6C34878D82A}">
                    <a16:rowId xmlns:a16="http://schemas.microsoft.com/office/drawing/2014/main" val="10003"/>
                  </a:ext>
                </a:extLst>
              </a:tr>
              <a:tr h="381000">
                <a:tc>
                  <a:txBody>
                    <a:bodyPr/>
                    <a:lstStyle/>
                    <a:p>
                      <a:pPr marL="0" lvl="0" indent="0" algn="l" rtl="0">
                        <a:spcBef>
                          <a:spcPts val="0"/>
                        </a:spcBef>
                        <a:spcAft>
                          <a:spcPts val="0"/>
                        </a:spcAft>
                        <a:buNone/>
                      </a:pPr>
                      <a:r>
                        <a:rPr lang="de-DE"/>
                        <a:t>AK-Themen</a:t>
                      </a:r>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r" rtl="0">
                        <a:spcBef>
                          <a:spcPts val="0"/>
                        </a:spcBef>
                        <a:spcAft>
                          <a:spcPts val="0"/>
                        </a:spcAft>
                        <a:buNone/>
                      </a:pPr>
                      <a:r>
                        <a:rPr lang="de-DE"/>
                        <a:t>2.500,00</a:t>
                      </a:r>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457200" lvl="0" indent="-317500" algn="r" rtl="0">
                        <a:spcBef>
                          <a:spcPts val="0"/>
                        </a:spcBef>
                        <a:spcAft>
                          <a:spcPts val="0"/>
                        </a:spcAft>
                        <a:buClr>
                          <a:srgbClr val="FF0000"/>
                        </a:buClr>
                        <a:buSzPts val="1400"/>
                        <a:buChar char="-"/>
                      </a:pPr>
                      <a:r>
                        <a:rPr lang="de-DE">
                          <a:solidFill>
                            <a:srgbClr val="FF0000"/>
                          </a:solidFill>
                        </a:rPr>
                        <a:t>117,00</a:t>
                      </a:r>
                      <a:endParaRPr>
                        <a:solidFill>
                          <a:srgbClr val="FF0000"/>
                        </a:solidFill>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r" rtl="0">
                        <a:spcBef>
                          <a:spcPts val="0"/>
                        </a:spcBef>
                        <a:spcAft>
                          <a:spcPts val="0"/>
                        </a:spcAft>
                        <a:buNone/>
                      </a:pPr>
                      <a:r>
                        <a:rPr lang="de-DE"/>
                        <a:t>0,00</a:t>
                      </a:r>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r" rtl="0">
                        <a:spcBef>
                          <a:spcPts val="0"/>
                        </a:spcBef>
                        <a:spcAft>
                          <a:spcPts val="0"/>
                        </a:spcAft>
                        <a:buNone/>
                      </a:pPr>
                      <a:r>
                        <a:rPr lang="de-DE"/>
                        <a:t>2.383,00</a:t>
                      </a:r>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extLst>
                  <a:ext uri="{0D108BD9-81ED-4DB2-BD59-A6C34878D82A}">
                    <a16:rowId xmlns:a16="http://schemas.microsoft.com/office/drawing/2014/main" val="10004"/>
                  </a:ext>
                </a:extLst>
              </a:tr>
              <a:tr h="381000">
                <a:tc>
                  <a:txBody>
                    <a:bodyPr/>
                    <a:lstStyle/>
                    <a:p>
                      <a:pPr marL="0" lvl="0" indent="0" algn="l" rtl="0">
                        <a:spcBef>
                          <a:spcPts val="0"/>
                        </a:spcBef>
                        <a:spcAft>
                          <a:spcPts val="0"/>
                        </a:spcAft>
                        <a:buNone/>
                      </a:pPr>
                      <a:r>
                        <a:rPr lang="de-DE"/>
                        <a:t>Fachschriften</a:t>
                      </a:r>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r" rtl="0">
                        <a:spcBef>
                          <a:spcPts val="0"/>
                        </a:spcBef>
                        <a:spcAft>
                          <a:spcPts val="0"/>
                        </a:spcAft>
                        <a:buNone/>
                      </a:pPr>
                      <a:r>
                        <a:rPr lang="de-DE"/>
                        <a:t>12.500,00</a:t>
                      </a:r>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457200" lvl="0" indent="-317500" algn="r" rtl="0">
                        <a:spcBef>
                          <a:spcPts val="0"/>
                        </a:spcBef>
                        <a:spcAft>
                          <a:spcPts val="0"/>
                        </a:spcAft>
                        <a:buClr>
                          <a:srgbClr val="FF0000"/>
                        </a:buClr>
                        <a:buSzPts val="1400"/>
                        <a:buChar char="-"/>
                      </a:pPr>
                      <a:r>
                        <a:rPr lang="de-DE">
                          <a:solidFill>
                            <a:srgbClr val="FF0000"/>
                          </a:solidFill>
                        </a:rPr>
                        <a:t>4.375,43</a:t>
                      </a:r>
                      <a:endParaRPr>
                        <a:solidFill>
                          <a:srgbClr val="FF0000"/>
                        </a:solidFill>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r" rtl="0">
                        <a:spcBef>
                          <a:spcPts val="0"/>
                        </a:spcBef>
                        <a:spcAft>
                          <a:spcPts val="0"/>
                        </a:spcAft>
                        <a:buNone/>
                      </a:pPr>
                      <a:r>
                        <a:rPr lang="de-DE"/>
                        <a:t>0,00</a:t>
                      </a:r>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r" rtl="0">
                        <a:spcBef>
                          <a:spcPts val="0"/>
                        </a:spcBef>
                        <a:spcAft>
                          <a:spcPts val="0"/>
                        </a:spcAft>
                        <a:buNone/>
                      </a:pPr>
                      <a:r>
                        <a:rPr lang="de-DE"/>
                        <a:t>8.124,57</a:t>
                      </a:r>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extLst>
                  <a:ext uri="{0D108BD9-81ED-4DB2-BD59-A6C34878D82A}">
                    <a16:rowId xmlns:a16="http://schemas.microsoft.com/office/drawing/2014/main" val="10005"/>
                  </a:ext>
                </a:extLst>
              </a:tr>
              <a:tr h="381000">
                <a:tc>
                  <a:txBody>
                    <a:bodyPr/>
                    <a:lstStyle/>
                    <a:p>
                      <a:pPr marL="0" lvl="0" indent="0" algn="l" rtl="0">
                        <a:spcBef>
                          <a:spcPts val="0"/>
                        </a:spcBef>
                        <a:spcAft>
                          <a:spcPts val="0"/>
                        </a:spcAft>
                        <a:buNone/>
                      </a:pPr>
                      <a:r>
                        <a:rPr lang="de-DE"/>
                        <a:t>Geschäftsbetrieb</a:t>
                      </a:r>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r" rtl="0">
                        <a:spcBef>
                          <a:spcPts val="0"/>
                        </a:spcBef>
                        <a:spcAft>
                          <a:spcPts val="0"/>
                        </a:spcAft>
                        <a:buNone/>
                      </a:pPr>
                      <a:r>
                        <a:rPr lang="de-DE"/>
                        <a:t>10.000,00</a:t>
                      </a:r>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457200" lvl="0" indent="-317500" algn="r" rtl="0">
                        <a:spcBef>
                          <a:spcPts val="0"/>
                        </a:spcBef>
                        <a:spcAft>
                          <a:spcPts val="0"/>
                        </a:spcAft>
                        <a:buClr>
                          <a:srgbClr val="FF0000"/>
                        </a:buClr>
                        <a:buSzPts val="1400"/>
                        <a:buChar char="-"/>
                      </a:pPr>
                      <a:r>
                        <a:rPr lang="de-DE">
                          <a:solidFill>
                            <a:srgbClr val="FF0000"/>
                          </a:solidFill>
                        </a:rPr>
                        <a:t>11.246,50</a:t>
                      </a:r>
                      <a:endParaRPr>
                        <a:solidFill>
                          <a:srgbClr val="FF0000"/>
                        </a:solidFill>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r" rtl="0">
                        <a:spcBef>
                          <a:spcPts val="0"/>
                        </a:spcBef>
                        <a:spcAft>
                          <a:spcPts val="0"/>
                        </a:spcAft>
                        <a:buNone/>
                      </a:pPr>
                      <a:r>
                        <a:rPr lang="de-DE"/>
                        <a:t>3.030,79</a:t>
                      </a:r>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r" rtl="0">
                        <a:spcBef>
                          <a:spcPts val="0"/>
                        </a:spcBef>
                        <a:spcAft>
                          <a:spcPts val="0"/>
                        </a:spcAft>
                        <a:buNone/>
                      </a:pPr>
                      <a:r>
                        <a:rPr lang="de-DE"/>
                        <a:t>1.784,29</a:t>
                      </a:r>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extLst>
                  <a:ext uri="{0D108BD9-81ED-4DB2-BD59-A6C34878D82A}">
                    <a16:rowId xmlns:a16="http://schemas.microsoft.com/office/drawing/2014/main" val="10006"/>
                  </a:ext>
                </a:extLst>
              </a:tr>
              <a:tr h="381000">
                <a:tc>
                  <a:txBody>
                    <a:bodyPr/>
                    <a:lstStyle/>
                    <a:p>
                      <a:pPr marL="0" lvl="0" indent="0" algn="l" rtl="0">
                        <a:spcBef>
                          <a:spcPts val="0"/>
                        </a:spcBef>
                        <a:spcAft>
                          <a:spcPts val="0"/>
                        </a:spcAft>
                        <a:buNone/>
                      </a:pPr>
                      <a:r>
                        <a:rPr lang="de-DE"/>
                        <a:t>Webseite</a:t>
                      </a:r>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r" rtl="0">
                        <a:spcBef>
                          <a:spcPts val="0"/>
                        </a:spcBef>
                        <a:spcAft>
                          <a:spcPts val="0"/>
                        </a:spcAft>
                        <a:buNone/>
                      </a:pPr>
                      <a:r>
                        <a:rPr lang="de-DE"/>
                        <a:t>10.500,00</a:t>
                      </a:r>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457200" lvl="0" indent="-317500" algn="r" rtl="0">
                        <a:spcBef>
                          <a:spcPts val="0"/>
                        </a:spcBef>
                        <a:spcAft>
                          <a:spcPts val="0"/>
                        </a:spcAft>
                        <a:buClr>
                          <a:srgbClr val="FF0000"/>
                        </a:buClr>
                        <a:buSzPts val="1400"/>
                        <a:buChar char="-"/>
                      </a:pPr>
                      <a:r>
                        <a:rPr lang="de-DE">
                          <a:solidFill>
                            <a:srgbClr val="FF0000"/>
                          </a:solidFill>
                        </a:rPr>
                        <a:t>9.891,09</a:t>
                      </a:r>
                      <a:endParaRPr>
                        <a:solidFill>
                          <a:srgbClr val="FF0000"/>
                        </a:solidFill>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r" rtl="0">
                        <a:spcBef>
                          <a:spcPts val="0"/>
                        </a:spcBef>
                        <a:spcAft>
                          <a:spcPts val="0"/>
                        </a:spcAft>
                        <a:buNone/>
                      </a:pPr>
                      <a:r>
                        <a:rPr lang="de-DE"/>
                        <a:t>646,05</a:t>
                      </a:r>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r" rtl="0">
                        <a:spcBef>
                          <a:spcPts val="0"/>
                        </a:spcBef>
                        <a:spcAft>
                          <a:spcPts val="0"/>
                        </a:spcAft>
                        <a:buNone/>
                      </a:pPr>
                      <a:r>
                        <a:rPr lang="de-DE"/>
                        <a:t>1.254,96</a:t>
                      </a:r>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extLst>
                  <a:ext uri="{0D108BD9-81ED-4DB2-BD59-A6C34878D82A}">
                    <a16:rowId xmlns:a16="http://schemas.microsoft.com/office/drawing/2014/main" val="10007"/>
                  </a:ext>
                </a:extLst>
              </a:tr>
              <a:tr h="381000">
                <a:tc>
                  <a:txBody>
                    <a:bodyPr/>
                    <a:lstStyle/>
                    <a:p>
                      <a:pPr marL="0" lvl="0" indent="0" algn="l" rtl="0">
                        <a:spcBef>
                          <a:spcPts val="0"/>
                        </a:spcBef>
                        <a:spcAft>
                          <a:spcPts val="0"/>
                        </a:spcAft>
                        <a:buNone/>
                      </a:pPr>
                      <a:r>
                        <a:rPr lang="de-DE"/>
                        <a:t>Werbematerialien</a:t>
                      </a:r>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r" rtl="0">
                        <a:spcBef>
                          <a:spcPts val="0"/>
                        </a:spcBef>
                        <a:spcAft>
                          <a:spcPts val="0"/>
                        </a:spcAft>
                        <a:buNone/>
                      </a:pPr>
                      <a:r>
                        <a:rPr lang="de-DE"/>
                        <a:t>3.500,00</a:t>
                      </a:r>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457200" lvl="0" indent="-317500" algn="r" rtl="0">
                        <a:spcBef>
                          <a:spcPts val="0"/>
                        </a:spcBef>
                        <a:spcAft>
                          <a:spcPts val="0"/>
                        </a:spcAft>
                        <a:buClr>
                          <a:srgbClr val="FF0000"/>
                        </a:buClr>
                        <a:buSzPts val="1400"/>
                        <a:buChar char="-"/>
                      </a:pPr>
                      <a:r>
                        <a:rPr lang="de-DE">
                          <a:solidFill>
                            <a:srgbClr val="FF0000"/>
                          </a:solidFill>
                        </a:rPr>
                        <a:t>20.210,00</a:t>
                      </a:r>
                      <a:endParaRPr>
                        <a:solidFill>
                          <a:srgbClr val="FF0000"/>
                        </a:solidFill>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r" rtl="0">
                        <a:spcBef>
                          <a:spcPts val="0"/>
                        </a:spcBef>
                        <a:spcAft>
                          <a:spcPts val="0"/>
                        </a:spcAft>
                        <a:buNone/>
                      </a:pPr>
                      <a:r>
                        <a:rPr lang="de-DE"/>
                        <a:t>862,69</a:t>
                      </a:r>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457200" lvl="0" indent="-317500" algn="r" rtl="0">
                        <a:spcBef>
                          <a:spcPts val="0"/>
                        </a:spcBef>
                        <a:spcAft>
                          <a:spcPts val="0"/>
                        </a:spcAft>
                        <a:buClr>
                          <a:srgbClr val="FF0000"/>
                        </a:buClr>
                        <a:buSzPts val="1400"/>
                        <a:buChar char="-"/>
                      </a:pPr>
                      <a:r>
                        <a:rPr lang="de-DE">
                          <a:solidFill>
                            <a:srgbClr val="FF0000"/>
                          </a:solidFill>
                        </a:rPr>
                        <a:t>15.847,31</a:t>
                      </a:r>
                      <a:endParaRPr>
                        <a:solidFill>
                          <a:srgbClr val="FF0000"/>
                        </a:solidFill>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extLst>
                  <a:ext uri="{0D108BD9-81ED-4DB2-BD59-A6C34878D82A}">
                    <a16:rowId xmlns:a16="http://schemas.microsoft.com/office/drawing/2014/main" val="10008"/>
                  </a:ext>
                </a:extLst>
              </a:tr>
              <a:tr h="381000">
                <a:tc>
                  <a:txBody>
                    <a:bodyPr/>
                    <a:lstStyle/>
                    <a:p>
                      <a:pPr marL="0" lvl="0" indent="0" algn="l" rtl="0">
                        <a:spcBef>
                          <a:spcPts val="0"/>
                        </a:spcBef>
                        <a:spcAft>
                          <a:spcPts val="0"/>
                        </a:spcAft>
                        <a:buNone/>
                      </a:pPr>
                      <a:r>
                        <a:rPr lang="de-DE"/>
                        <a:t>Personalkosten</a:t>
                      </a:r>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r" rtl="0">
                        <a:spcBef>
                          <a:spcPts val="0"/>
                        </a:spcBef>
                        <a:spcAft>
                          <a:spcPts val="0"/>
                        </a:spcAft>
                        <a:buNone/>
                      </a:pPr>
                      <a:r>
                        <a:rPr lang="de-DE"/>
                        <a:t>29.200,00</a:t>
                      </a:r>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457200" lvl="0" indent="-317500" algn="r" rtl="0">
                        <a:spcBef>
                          <a:spcPts val="0"/>
                        </a:spcBef>
                        <a:spcAft>
                          <a:spcPts val="0"/>
                        </a:spcAft>
                        <a:buClr>
                          <a:srgbClr val="FF0000"/>
                        </a:buClr>
                        <a:buSzPts val="1400"/>
                        <a:buChar char="-"/>
                      </a:pPr>
                      <a:r>
                        <a:rPr lang="de-DE">
                          <a:solidFill>
                            <a:srgbClr val="FF0000"/>
                          </a:solidFill>
                        </a:rPr>
                        <a:t>26.626,08</a:t>
                      </a:r>
                      <a:endParaRPr>
                        <a:solidFill>
                          <a:srgbClr val="FF0000"/>
                        </a:solidFill>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r" rtl="0">
                        <a:spcBef>
                          <a:spcPts val="0"/>
                        </a:spcBef>
                        <a:spcAft>
                          <a:spcPts val="0"/>
                        </a:spcAft>
                        <a:buNone/>
                      </a:pPr>
                      <a:r>
                        <a:rPr lang="de-DE"/>
                        <a:t>0,00</a:t>
                      </a:r>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r" rtl="0">
                        <a:spcBef>
                          <a:spcPts val="0"/>
                        </a:spcBef>
                        <a:spcAft>
                          <a:spcPts val="0"/>
                        </a:spcAft>
                        <a:buNone/>
                      </a:pPr>
                      <a:r>
                        <a:rPr lang="de-DE"/>
                        <a:t>2.573,92</a:t>
                      </a:r>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extLst>
                  <a:ext uri="{0D108BD9-81ED-4DB2-BD59-A6C34878D82A}">
                    <a16:rowId xmlns:a16="http://schemas.microsoft.com/office/drawing/2014/main" val="10009"/>
                  </a:ext>
                </a:extLst>
              </a:tr>
              <a:tr h="381000">
                <a:tc>
                  <a:txBody>
                    <a:bodyPr/>
                    <a:lstStyle/>
                    <a:p>
                      <a:pPr marL="0" lvl="0" indent="0" algn="l" rtl="0">
                        <a:spcBef>
                          <a:spcPts val="0"/>
                        </a:spcBef>
                        <a:spcAft>
                          <a:spcPts val="0"/>
                        </a:spcAft>
                        <a:buNone/>
                      </a:pPr>
                      <a:r>
                        <a:rPr lang="de-DE" b="1"/>
                        <a:t>Summe</a:t>
                      </a:r>
                      <a:endParaRPr b="1"/>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r" rtl="0">
                        <a:spcBef>
                          <a:spcPts val="0"/>
                        </a:spcBef>
                        <a:spcAft>
                          <a:spcPts val="0"/>
                        </a:spcAft>
                        <a:buNone/>
                      </a:pPr>
                      <a:r>
                        <a:rPr lang="de-DE" b="1"/>
                        <a:t>132.000,00</a:t>
                      </a:r>
                      <a:endParaRPr b="1"/>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457200" lvl="0" indent="-317500" algn="r" rtl="0">
                        <a:spcBef>
                          <a:spcPts val="0"/>
                        </a:spcBef>
                        <a:spcAft>
                          <a:spcPts val="0"/>
                        </a:spcAft>
                        <a:buClr>
                          <a:srgbClr val="FF0000"/>
                        </a:buClr>
                        <a:buSzPts val="1400"/>
                        <a:buChar char="-"/>
                      </a:pPr>
                      <a:r>
                        <a:rPr lang="de-DE" b="1">
                          <a:solidFill>
                            <a:srgbClr val="FF0000"/>
                          </a:solidFill>
                        </a:rPr>
                        <a:t>106.852,48</a:t>
                      </a:r>
                      <a:endParaRPr b="1">
                        <a:solidFill>
                          <a:srgbClr val="FF0000"/>
                        </a:solidFill>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r" rtl="0">
                        <a:spcBef>
                          <a:spcPts val="0"/>
                        </a:spcBef>
                        <a:spcAft>
                          <a:spcPts val="0"/>
                        </a:spcAft>
                        <a:buNone/>
                      </a:pPr>
                      <a:r>
                        <a:rPr lang="de-DE" b="1"/>
                        <a:t>23.431,78</a:t>
                      </a:r>
                      <a:endParaRPr b="1"/>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r" rtl="0">
                        <a:spcBef>
                          <a:spcPts val="0"/>
                        </a:spcBef>
                        <a:spcAft>
                          <a:spcPts val="0"/>
                        </a:spcAft>
                        <a:buNone/>
                      </a:pPr>
                      <a:r>
                        <a:rPr lang="de-DE" b="1"/>
                        <a:t>48.579,30</a:t>
                      </a:r>
                      <a:endParaRPr b="1"/>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extLst>
                  <a:ext uri="{0D108BD9-81ED-4DB2-BD59-A6C34878D82A}">
                    <a16:rowId xmlns:a16="http://schemas.microsoft.com/office/drawing/2014/main" val="10010"/>
                  </a:ext>
                </a:extLst>
              </a:tr>
            </a:tbl>
          </a:graphicData>
        </a:graphic>
      </p:graphicFrame>
      <p:sp>
        <p:nvSpPr>
          <p:cNvPr id="1259" name="Google Shape;1259;p177"/>
          <p:cNvSpPr txBox="1"/>
          <p:nvPr/>
        </p:nvSpPr>
        <p:spPr>
          <a:xfrm>
            <a:off x="608350" y="5883200"/>
            <a:ext cx="1927200" cy="269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de-DE" sz="1200">
                <a:latin typeface="Calibri"/>
                <a:ea typeface="Calibri"/>
                <a:cs typeface="Calibri"/>
                <a:sym typeface="Calibri"/>
              </a:rPr>
              <a:t>Alle Beträge in EUR</a:t>
            </a:r>
            <a:endParaRPr sz="1200">
              <a:latin typeface="Calibri"/>
              <a:ea typeface="Calibri"/>
              <a:cs typeface="Calibri"/>
              <a:sym typeface="Calibri"/>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1264"/>
        <p:cNvGrpSpPr/>
        <p:nvPr/>
      </p:nvGrpSpPr>
      <p:grpSpPr>
        <a:xfrm>
          <a:off x="0" y="0"/>
          <a:ext cx="0" cy="0"/>
          <a:chOff x="0" y="0"/>
          <a:chExt cx="0" cy="0"/>
        </a:xfrm>
      </p:grpSpPr>
      <p:sp>
        <p:nvSpPr>
          <p:cNvPr id="1265" name="Google Shape;1265;p178"/>
          <p:cNvSpPr txBox="1">
            <a:spLocks noGrp="1"/>
          </p:cNvSpPr>
          <p:nvPr>
            <p:ph type="body" idx="1"/>
          </p:nvPr>
        </p:nvSpPr>
        <p:spPr>
          <a:xfrm>
            <a:off x="608350" y="846475"/>
            <a:ext cx="8769000" cy="360300"/>
          </a:xfrm>
          <a:prstGeom prst="rect">
            <a:avLst/>
          </a:prstGeom>
        </p:spPr>
        <p:txBody>
          <a:bodyPr spcFirstLastPara="1" wrap="square" lIns="0" tIns="0" rIns="0" bIns="0" anchor="t" anchorCtr="0">
            <a:noAutofit/>
          </a:bodyPr>
          <a:lstStyle/>
          <a:p>
            <a:pPr marL="0" lvl="0" indent="0" algn="l" rtl="0">
              <a:spcBef>
                <a:spcPts val="1000"/>
              </a:spcBef>
              <a:spcAft>
                <a:spcPts val="0"/>
              </a:spcAft>
              <a:buNone/>
            </a:pPr>
            <a:r>
              <a:rPr lang="de-DE">
                <a:latin typeface="Lato"/>
                <a:ea typeface="Lato"/>
                <a:cs typeface="Lato"/>
                <a:sym typeface="Lato"/>
              </a:rPr>
              <a:t>Kassenbericht 2018/2019 - Mitglieder/i-Com/Sponsoring</a:t>
            </a:r>
            <a:endParaRPr>
              <a:latin typeface="Lato"/>
              <a:ea typeface="Lato"/>
              <a:cs typeface="Lato"/>
              <a:sym typeface="Lato"/>
            </a:endParaRPr>
          </a:p>
          <a:p>
            <a:pPr marL="0" lvl="0" indent="0" algn="l" rtl="0">
              <a:spcBef>
                <a:spcPts val="1000"/>
              </a:spcBef>
              <a:spcAft>
                <a:spcPts val="0"/>
              </a:spcAft>
              <a:buNone/>
            </a:pPr>
            <a:endParaRPr>
              <a:latin typeface="Lato"/>
              <a:ea typeface="Lato"/>
              <a:cs typeface="Lato"/>
              <a:sym typeface="Lato"/>
            </a:endParaRPr>
          </a:p>
        </p:txBody>
      </p:sp>
      <p:graphicFrame>
        <p:nvGraphicFramePr>
          <p:cNvPr id="1266" name="Google Shape;1266;p178"/>
          <p:cNvGraphicFramePr/>
          <p:nvPr/>
        </p:nvGraphicFramePr>
        <p:xfrm>
          <a:off x="532150" y="1570350"/>
          <a:ext cx="3000000" cy="3000000"/>
        </p:xfrm>
        <a:graphic>
          <a:graphicData uri="http://schemas.openxmlformats.org/drawingml/2006/table">
            <a:tbl>
              <a:tblPr>
                <a:noFill/>
                <a:tableStyleId>{4B6F7393-10A0-436D-9B89-B975D5367B39}</a:tableStyleId>
              </a:tblPr>
              <a:tblGrid>
                <a:gridCol w="2057400">
                  <a:extLst>
                    <a:ext uri="{9D8B030D-6E8A-4147-A177-3AD203B41FA5}">
                      <a16:colId xmlns:a16="http://schemas.microsoft.com/office/drawing/2014/main" val="20000"/>
                    </a:ext>
                  </a:extLst>
                </a:gridCol>
                <a:gridCol w="2057400">
                  <a:extLst>
                    <a:ext uri="{9D8B030D-6E8A-4147-A177-3AD203B41FA5}">
                      <a16:colId xmlns:a16="http://schemas.microsoft.com/office/drawing/2014/main" val="20001"/>
                    </a:ext>
                  </a:extLst>
                </a:gridCol>
                <a:gridCol w="2057400">
                  <a:extLst>
                    <a:ext uri="{9D8B030D-6E8A-4147-A177-3AD203B41FA5}">
                      <a16:colId xmlns:a16="http://schemas.microsoft.com/office/drawing/2014/main" val="20002"/>
                    </a:ext>
                  </a:extLst>
                </a:gridCol>
                <a:gridCol w="2057400">
                  <a:extLst>
                    <a:ext uri="{9D8B030D-6E8A-4147-A177-3AD203B41FA5}">
                      <a16:colId xmlns:a16="http://schemas.microsoft.com/office/drawing/2014/main" val="20003"/>
                    </a:ext>
                  </a:extLst>
                </a:gridCol>
                <a:gridCol w="2057400">
                  <a:extLst>
                    <a:ext uri="{9D8B030D-6E8A-4147-A177-3AD203B41FA5}">
                      <a16:colId xmlns:a16="http://schemas.microsoft.com/office/drawing/2014/main" val="20004"/>
                    </a:ext>
                  </a:extLst>
                </a:gridCol>
              </a:tblGrid>
              <a:tr h="381000">
                <a:tc>
                  <a:txBody>
                    <a:bodyPr/>
                    <a:lstStyle/>
                    <a:p>
                      <a:pPr marL="0" lvl="0" indent="0" algn="l" rtl="0">
                        <a:spcBef>
                          <a:spcPts val="0"/>
                        </a:spcBef>
                        <a:spcAft>
                          <a:spcPts val="0"/>
                        </a:spcAft>
                        <a:buNone/>
                      </a:pPr>
                      <a:r>
                        <a:rPr lang="de-DE"/>
                        <a:t>Kostenstelle</a:t>
                      </a:r>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l" rtl="0">
                        <a:spcBef>
                          <a:spcPts val="0"/>
                        </a:spcBef>
                        <a:spcAft>
                          <a:spcPts val="0"/>
                        </a:spcAft>
                        <a:buNone/>
                      </a:pPr>
                      <a:r>
                        <a:rPr lang="de-DE"/>
                        <a:t>Plan</a:t>
                      </a:r>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l" rtl="0">
                        <a:spcBef>
                          <a:spcPts val="0"/>
                        </a:spcBef>
                        <a:spcAft>
                          <a:spcPts val="0"/>
                        </a:spcAft>
                        <a:buNone/>
                      </a:pPr>
                      <a:r>
                        <a:rPr lang="de-DE"/>
                        <a:t>Ausgaben</a:t>
                      </a:r>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l" rtl="0">
                        <a:spcBef>
                          <a:spcPts val="0"/>
                        </a:spcBef>
                        <a:spcAft>
                          <a:spcPts val="0"/>
                        </a:spcAft>
                        <a:buNone/>
                      </a:pPr>
                      <a:r>
                        <a:rPr lang="de-DE"/>
                        <a:t>Einnahmen</a:t>
                      </a:r>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l" rtl="0">
                        <a:spcBef>
                          <a:spcPts val="0"/>
                        </a:spcBef>
                        <a:spcAft>
                          <a:spcPts val="0"/>
                        </a:spcAft>
                        <a:buNone/>
                      </a:pPr>
                      <a:r>
                        <a:rPr lang="de-DE"/>
                        <a:t>Saldo</a:t>
                      </a:r>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extLst>
                  <a:ext uri="{0D108BD9-81ED-4DB2-BD59-A6C34878D82A}">
                    <a16:rowId xmlns:a16="http://schemas.microsoft.com/office/drawing/2014/main" val="10000"/>
                  </a:ext>
                </a:extLst>
              </a:tr>
              <a:tr h="381000">
                <a:tc>
                  <a:txBody>
                    <a:bodyPr/>
                    <a:lstStyle/>
                    <a:p>
                      <a:pPr marL="0" lvl="0" indent="0" algn="l" rtl="0">
                        <a:spcBef>
                          <a:spcPts val="0"/>
                        </a:spcBef>
                        <a:spcAft>
                          <a:spcPts val="0"/>
                        </a:spcAft>
                        <a:buNone/>
                      </a:pPr>
                      <a:r>
                        <a:rPr lang="de-DE"/>
                        <a:t>Mitgliedsbeiträge</a:t>
                      </a:r>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r" rtl="0">
                        <a:spcBef>
                          <a:spcPts val="0"/>
                        </a:spcBef>
                        <a:spcAft>
                          <a:spcPts val="0"/>
                        </a:spcAft>
                        <a:buNone/>
                      </a:pPr>
                      <a:r>
                        <a:rPr lang="de-DE"/>
                        <a:t>0,00</a:t>
                      </a:r>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457200" lvl="0" indent="-317500" algn="r" rtl="0">
                        <a:spcBef>
                          <a:spcPts val="0"/>
                        </a:spcBef>
                        <a:spcAft>
                          <a:spcPts val="0"/>
                        </a:spcAft>
                        <a:buClr>
                          <a:srgbClr val="FF0000"/>
                        </a:buClr>
                        <a:buSzPts val="1400"/>
                        <a:buChar char="-"/>
                      </a:pPr>
                      <a:r>
                        <a:rPr lang="de-DE">
                          <a:solidFill>
                            <a:srgbClr val="FF0000"/>
                          </a:solidFill>
                        </a:rPr>
                        <a:t>80,50</a:t>
                      </a:r>
                      <a:endParaRPr>
                        <a:solidFill>
                          <a:srgbClr val="FF0000"/>
                        </a:solidFill>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r" rtl="0">
                        <a:spcBef>
                          <a:spcPts val="0"/>
                        </a:spcBef>
                        <a:spcAft>
                          <a:spcPts val="0"/>
                        </a:spcAft>
                        <a:buNone/>
                      </a:pPr>
                      <a:r>
                        <a:rPr lang="de-DE"/>
                        <a:t>4.648,00</a:t>
                      </a:r>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r" rtl="0">
                        <a:spcBef>
                          <a:spcPts val="0"/>
                        </a:spcBef>
                        <a:spcAft>
                          <a:spcPts val="0"/>
                        </a:spcAft>
                        <a:buNone/>
                      </a:pPr>
                      <a:r>
                        <a:rPr lang="de-DE"/>
                        <a:t>4.567,50</a:t>
                      </a:r>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extLst>
                  <a:ext uri="{0D108BD9-81ED-4DB2-BD59-A6C34878D82A}">
                    <a16:rowId xmlns:a16="http://schemas.microsoft.com/office/drawing/2014/main" val="10001"/>
                  </a:ext>
                </a:extLst>
              </a:tr>
              <a:tr h="381000">
                <a:tc>
                  <a:txBody>
                    <a:bodyPr/>
                    <a:lstStyle/>
                    <a:p>
                      <a:pPr marL="0" lvl="0" indent="0" algn="l" rtl="0">
                        <a:spcBef>
                          <a:spcPts val="0"/>
                        </a:spcBef>
                        <a:spcAft>
                          <a:spcPts val="0"/>
                        </a:spcAft>
                        <a:buNone/>
                      </a:pPr>
                      <a:r>
                        <a:rPr lang="de-DE"/>
                        <a:t>i-Com</a:t>
                      </a:r>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r" rtl="0">
                        <a:spcBef>
                          <a:spcPts val="0"/>
                        </a:spcBef>
                        <a:spcAft>
                          <a:spcPts val="0"/>
                        </a:spcAft>
                        <a:buNone/>
                      </a:pPr>
                      <a:r>
                        <a:rPr lang="de-DE"/>
                        <a:t>0,00</a:t>
                      </a:r>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r" rtl="0">
                        <a:spcBef>
                          <a:spcPts val="0"/>
                        </a:spcBef>
                        <a:spcAft>
                          <a:spcPts val="0"/>
                        </a:spcAft>
                        <a:buNone/>
                      </a:pPr>
                      <a:r>
                        <a:rPr lang="de-DE">
                          <a:solidFill>
                            <a:schemeClr val="dk1"/>
                          </a:solidFill>
                        </a:rPr>
                        <a:t>0,00</a:t>
                      </a:r>
                      <a:endParaRPr>
                        <a:solidFill>
                          <a:srgbClr val="FF0000"/>
                        </a:solidFill>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r" rtl="0">
                        <a:spcBef>
                          <a:spcPts val="0"/>
                        </a:spcBef>
                        <a:spcAft>
                          <a:spcPts val="0"/>
                        </a:spcAft>
                        <a:buNone/>
                      </a:pPr>
                      <a:r>
                        <a:rPr lang="de-DE"/>
                        <a:t>44,00</a:t>
                      </a:r>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457200" lvl="0" indent="0" algn="r" rtl="0">
                        <a:spcBef>
                          <a:spcPts val="0"/>
                        </a:spcBef>
                        <a:spcAft>
                          <a:spcPts val="0"/>
                        </a:spcAft>
                        <a:buNone/>
                      </a:pPr>
                      <a:r>
                        <a:rPr lang="de-DE">
                          <a:solidFill>
                            <a:schemeClr val="dk1"/>
                          </a:solidFill>
                        </a:rPr>
                        <a:t>44,00</a:t>
                      </a:r>
                      <a:endParaRPr>
                        <a:solidFill>
                          <a:srgbClr val="FF0000"/>
                        </a:solidFill>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extLst>
                  <a:ext uri="{0D108BD9-81ED-4DB2-BD59-A6C34878D82A}">
                    <a16:rowId xmlns:a16="http://schemas.microsoft.com/office/drawing/2014/main" val="10002"/>
                  </a:ext>
                </a:extLst>
              </a:tr>
              <a:tr h="381000">
                <a:tc>
                  <a:txBody>
                    <a:bodyPr/>
                    <a:lstStyle/>
                    <a:p>
                      <a:pPr marL="0" lvl="0" indent="0" algn="l" rtl="0">
                        <a:spcBef>
                          <a:spcPts val="0"/>
                        </a:spcBef>
                        <a:spcAft>
                          <a:spcPts val="0"/>
                        </a:spcAft>
                        <a:buNone/>
                      </a:pPr>
                      <a:r>
                        <a:rPr lang="de-DE"/>
                        <a:t>Sponsoring</a:t>
                      </a:r>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r" rtl="0">
                        <a:spcBef>
                          <a:spcPts val="0"/>
                        </a:spcBef>
                        <a:spcAft>
                          <a:spcPts val="0"/>
                        </a:spcAft>
                        <a:buNone/>
                      </a:pPr>
                      <a:r>
                        <a:rPr lang="de-DE"/>
                        <a:t>0,00</a:t>
                      </a:r>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r" rtl="0">
                        <a:spcBef>
                          <a:spcPts val="0"/>
                        </a:spcBef>
                        <a:spcAft>
                          <a:spcPts val="0"/>
                        </a:spcAft>
                        <a:buClr>
                          <a:schemeClr val="dk1"/>
                        </a:buClr>
                        <a:buSzPts val="1100"/>
                        <a:buFont typeface="Arial"/>
                        <a:buNone/>
                      </a:pPr>
                      <a:r>
                        <a:rPr lang="de-DE">
                          <a:solidFill>
                            <a:schemeClr val="dk1"/>
                          </a:solidFill>
                        </a:rPr>
                        <a:t>0,00</a:t>
                      </a:r>
                      <a:endParaRPr>
                        <a:solidFill>
                          <a:srgbClr val="FF0000"/>
                        </a:solidFill>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r" rtl="0">
                        <a:spcBef>
                          <a:spcPts val="0"/>
                        </a:spcBef>
                        <a:spcAft>
                          <a:spcPts val="0"/>
                        </a:spcAft>
                        <a:buNone/>
                      </a:pPr>
                      <a:r>
                        <a:rPr lang="de-DE"/>
                        <a:t>0,00</a:t>
                      </a:r>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r" rtl="0">
                        <a:spcBef>
                          <a:spcPts val="0"/>
                        </a:spcBef>
                        <a:spcAft>
                          <a:spcPts val="0"/>
                        </a:spcAft>
                        <a:buNone/>
                      </a:pPr>
                      <a:r>
                        <a:rPr lang="de-DE"/>
                        <a:t>0,00</a:t>
                      </a:r>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extLst>
                  <a:ext uri="{0D108BD9-81ED-4DB2-BD59-A6C34878D82A}">
                    <a16:rowId xmlns:a16="http://schemas.microsoft.com/office/drawing/2014/main" val="10003"/>
                  </a:ext>
                </a:extLst>
              </a:tr>
              <a:tr h="381000">
                <a:tc>
                  <a:txBody>
                    <a:bodyPr/>
                    <a:lstStyle/>
                    <a:p>
                      <a:pPr marL="0" lvl="0" indent="0" algn="l" rtl="0">
                        <a:spcBef>
                          <a:spcPts val="0"/>
                        </a:spcBef>
                        <a:spcAft>
                          <a:spcPts val="0"/>
                        </a:spcAft>
                        <a:buNone/>
                      </a:pPr>
                      <a:r>
                        <a:rPr lang="de-DE" b="1"/>
                        <a:t>Summe</a:t>
                      </a:r>
                      <a:endParaRPr b="1"/>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r" rtl="0">
                        <a:spcBef>
                          <a:spcPts val="0"/>
                        </a:spcBef>
                        <a:spcAft>
                          <a:spcPts val="0"/>
                        </a:spcAft>
                        <a:buNone/>
                      </a:pPr>
                      <a:r>
                        <a:rPr lang="de-DE" b="1"/>
                        <a:t>0,00</a:t>
                      </a:r>
                      <a:endParaRPr b="1"/>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457200" lvl="0" indent="-317500" algn="r" rtl="0">
                        <a:spcBef>
                          <a:spcPts val="0"/>
                        </a:spcBef>
                        <a:spcAft>
                          <a:spcPts val="0"/>
                        </a:spcAft>
                        <a:buClr>
                          <a:srgbClr val="FF0000"/>
                        </a:buClr>
                        <a:buSzPts val="1400"/>
                        <a:buChar char="-"/>
                      </a:pPr>
                      <a:r>
                        <a:rPr lang="de-DE" b="1">
                          <a:solidFill>
                            <a:srgbClr val="FF0000"/>
                          </a:solidFill>
                        </a:rPr>
                        <a:t>80,50</a:t>
                      </a:r>
                      <a:endParaRPr b="1">
                        <a:solidFill>
                          <a:srgbClr val="FF0000"/>
                        </a:solidFill>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r" rtl="0">
                        <a:spcBef>
                          <a:spcPts val="0"/>
                        </a:spcBef>
                        <a:spcAft>
                          <a:spcPts val="0"/>
                        </a:spcAft>
                        <a:buNone/>
                      </a:pPr>
                      <a:r>
                        <a:rPr lang="de-DE" b="1"/>
                        <a:t>4.692,00</a:t>
                      </a:r>
                      <a:endParaRPr b="1"/>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r" rtl="0">
                        <a:spcBef>
                          <a:spcPts val="0"/>
                        </a:spcBef>
                        <a:spcAft>
                          <a:spcPts val="0"/>
                        </a:spcAft>
                        <a:buNone/>
                      </a:pPr>
                      <a:r>
                        <a:rPr lang="de-DE" b="1"/>
                        <a:t>4.611,50</a:t>
                      </a:r>
                      <a:endParaRPr b="1"/>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extLst>
                  <a:ext uri="{0D108BD9-81ED-4DB2-BD59-A6C34878D82A}">
                    <a16:rowId xmlns:a16="http://schemas.microsoft.com/office/drawing/2014/main" val="10004"/>
                  </a:ext>
                </a:extLst>
              </a:tr>
            </a:tbl>
          </a:graphicData>
        </a:graphic>
      </p:graphicFrame>
      <p:sp>
        <p:nvSpPr>
          <p:cNvPr id="1267" name="Google Shape;1267;p178"/>
          <p:cNvSpPr txBox="1"/>
          <p:nvPr/>
        </p:nvSpPr>
        <p:spPr>
          <a:xfrm>
            <a:off x="608350" y="3532350"/>
            <a:ext cx="1927200" cy="269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de-DE" sz="1200">
                <a:latin typeface="Calibri"/>
                <a:ea typeface="Calibri"/>
                <a:cs typeface="Calibri"/>
                <a:sym typeface="Calibri"/>
              </a:rPr>
              <a:t>Alle Beträge in EUR</a:t>
            </a:r>
            <a:endParaRPr sz="1200">
              <a:latin typeface="Calibri"/>
              <a:ea typeface="Calibri"/>
              <a:cs typeface="Calibri"/>
              <a:sym typeface="Calibri"/>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1271"/>
        <p:cNvGrpSpPr/>
        <p:nvPr/>
      </p:nvGrpSpPr>
      <p:grpSpPr>
        <a:xfrm>
          <a:off x="0" y="0"/>
          <a:ext cx="0" cy="0"/>
          <a:chOff x="0" y="0"/>
          <a:chExt cx="0" cy="0"/>
        </a:xfrm>
      </p:grpSpPr>
      <p:sp>
        <p:nvSpPr>
          <p:cNvPr id="1272" name="Google Shape;1272;p179"/>
          <p:cNvSpPr txBox="1">
            <a:spLocks noGrp="1"/>
          </p:cNvSpPr>
          <p:nvPr>
            <p:ph type="body" idx="1"/>
          </p:nvPr>
        </p:nvSpPr>
        <p:spPr>
          <a:xfrm>
            <a:off x="1049133" y="1762125"/>
            <a:ext cx="10999500" cy="2524200"/>
          </a:xfrm>
          <a:prstGeom prst="rect">
            <a:avLst/>
          </a:prstGeom>
          <a:noFill/>
          <a:ln>
            <a:noFill/>
          </a:ln>
        </p:spPr>
        <p:txBody>
          <a:bodyPr spcFirstLastPara="1" wrap="square" lIns="0" tIns="0" rIns="0" bIns="0" anchor="ctr" anchorCtr="0">
            <a:noAutofit/>
          </a:bodyPr>
          <a:lstStyle/>
          <a:p>
            <a:pPr marL="0" lvl="0" indent="0" algn="l" rtl="0">
              <a:lnSpc>
                <a:spcPct val="90000"/>
              </a:lnSpc>
              <a:spcBef>
                <a:spcPts val="0"/>
              </a:spcBef>
              <a:spcAft>
                <a:spcPts val="0"/>
              </a:spcAft>
              <a:buClr>
                <a:schemeClr val="lt1"/>
              </a:buClr>
              <a:buSzPts val="5000"/>
              <a:buNone/>
            </a:pPr>
            <a:r>
              <a:rPr lang="de-DE"/>
              <a:t>Bericht der Revisoren</a:t>
            </a:r>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1277"/>
        <p:cNvGrpSpPr/>
        <p:nvPr/>
      </p:nvGrpSpPr>
      <p:grpSpPr>
        <a:xfrm>
          <a:off x="0" y="0"/>
          <a:ext cx="0" cy="0"/>
          <a:chOff x="0" y="0"/>
          <a:chExt cx="0" cy="0"/>
        </a:xfrm>
      </p:grpSpPr>
      <p:sp>
        <p:nvSpPr>
          <p:cNvPr id="1278" name="Google Shape;1278;p180"/>
          <p:cNvSpPr txBox="1">
            <a:spLocks noGrp="1"/>
          </p:cNvSpPr>
          <p:nvPr>
            <p:ph type="body" idx="1"/>
          </p:nvPr>
        </p:nvSpPr>
        <p:spPr>
          <a:xfrm>
            <a:off x="608345" y="846465"/>
            <a:ext cx="8280300" cy="360300"/>
          </a:xfrm>
          <a:prstGeom prst="rect">
            <a:avLst/>
          </a:prstGeom>
        </p:spPr>
        <p:txBody>
          <a:bodyPr spcFirstLastPara="1" wrap="square" lIns="0" tIns="0" rIns="0" bIns="0" anchor="t" anchorCtr="0">
            <a:noAutofit/>
          </a:bodyPr>
          <a:lstStyle/>
          <a:p>
            <a:pPr marL="0" lvl="0" indent="0" algn="l" rtl="0">
              <a:spcBef>
                <a:spcPts val="1000"/>
              </a:spcBef>
              <a:spcAft>
                <a:spcPts val="0"/>
              </a:spcAft>
              <a:buNone/>
            </a:pPr>
            <a:r>
              <a:rPr lang="de-DE">
                <a:solidFill>
                  <a:srgbClr val="000000"/>
                </a:solidFill>
              </a:rPr>
              <a:t>Kassenrevision</a:t>
            </a:r>
            <a:endParaRPr>
              <a:solidFill>
                <a:srgbClr val="000000"/>
              </a:solidFill>
            </a:endParaRPr>
          </a:p>
        </p:txBody>
      </p:sp>
      <p:sp>
        <p:nvSpPr>
          <p:cNvPr id="1279" name="Google Shape;1279;p180"/>
          <p:cNvSpPr txBox="1">
            <a:spLocks noGrp="1"/>
          </p:cNvSpPr>
          <p:nvPr>
            <p:ph type="body" idx="2"/>
          </p:nvPr>
        </p:nvSpPr>
        <p:spPr>
          <a:xfrm>
            <a:off x="608342" y="1632858"/>
            <a:ext cx="5338500" cy="4027800"/>
          </a:xfrm>
          <a:prstGeom prst="rect">
            <a:avLst/>
          </a:prstGeom>
        </p:spPr>
        <p:txBody>
          <a:bodyPr spcFirstLastPara="1" wrap="square" lIns="90000" tIns="46800" rIns="90000" bIns="46800" anchor="t" anchorCtr="0">
            <a:noAutofit/>
          </a:bodyPr>
          <a:lstStyle/>
          <a:p>
            <a:pPr marL="0" lvl="0" indent="0" algn="l" rtl="0">
              <a:lnSpc>
                <a:spcPct val="150000"/>
              </a:lnSpc>
              <a:spcBef>
                <a:spcPts val="0"/>
              </a:spcBef>
              <a:spcAft>
                <a:spcPts val="0"/>
              </a:spcAft>
              <a:buClr>
                <a:schemeClr val="dk1"/>
              </a:buClr>
              <a:buSzPts val="1100"/>
              <a:buFont typeface="Arial"/>
              <a:buNone/>
            </a:pPr>
            <a:r>
              <a:rPr lang="de-DE" b="1">
                <a:solidFill>
                  <a:srgbClr val="000000"/>
                </a:solidFill>
                <a:latin typeface="Lato"/>
                <a:ea typeface="Lato"/>
                <a:cs typeface="Lato"/>
                <a:sym typeface="Lato"/>
              </a:rPr>
              <a:t>Vorgehensweise </a:t>
            </a:r>
            <a:endParaRPr b="1">
              <a:solidFill>
                <a:srgbClr val="000000"/>
              </a:solidFill>
              <a:latin typeface="Lato"/>
              <a:ea typeface="Lato"/>
              <a:cs typeface="Lato"/>
              <a:sym typeface="Lato"/>
            </a:endParaRPr>
          </a:p>
          <a:p>
            <a:pPr marL="0" lvl="0" indent="0" algn="l" rtl="0">
              <a:lnSpc>
                <a:spcPct val="115000"/>
              </a:lnSpc>
              <a:spcBef>
                <a:spcPts val="600"/>
              </a:spcBef>
              <a:spcAft>
                <a:spcPts val="0"/>
              </a:spcAft>
              <a:buClr>
                <a:schemeClr val="dk1"/>
              </a:buClr>
              <a:buSzPts val="1100"/>
              <a:buFont typeface="Arial"/>
              <a:buNone/>
            </a:pPr>
            <a:r>
              <a:rPr lang="de-DE">
                <a:solidFill>
                  <a:srgbClr val="000000"/>
                </a:solidFill>
                <a:latin typeface="Lato"/>
                <a:ea typeface="Lato"/>
                <a:cs typeface="Lato"/>
                <a:sym typeface="Lato"/>
              </a:rPr>
              <a:t>1. Prüfung der Bargeldgeschäfte</a:t>
            </a:r>
            <a:endParaRPr>
              <a:solidFill>
                <a:srgbClr val="000000"/>
              </a:solidFill>
              <a:latin typeface="Lato"/>
              <a:ea typeface="Lato"/>
              <a:cs typeface="Lato"/>
              <a:sym typeface="Lato"/>
            </a:endParaRPr>
          </a:p>
          <a:p>
            <a:pPr marL="0" lvl="0" indent="0" algn="l" rtl="0">
              <a:lnSpc>
                <a:spcPct val="115000"/>
              </a:lnSpc>
              <a:spcBef>
                <a:spcPts val="600"/>
              </a:spcBef>
              <a:spcAft>
                <a:spcPts val="0"/>
              </a:spcAft>
              <a:buClr>
                <a:schemeClr val="dk1"/>
              </a:buClr>
              <a:buSzPts val="1100"/>
              <a:buFont typeface="Arial"/>
              <a:buNone/>
            </a:pPr>
            <a:r>
              <a:rPr lang="de-DE">
                <a:solidFill>
                  <a:srgbClr val="000000"/>
                </a:solidFill>
                <a:latin typeface="Lato"/>
                <a:ea typeface="Lato"/>
                <a:cs typeface="Lato"/>
                <a:sym typeface="Lato"/>
              </a:rPr>
              <a:t>2. Belegprüfung</a:t>
            </a:r>
            <a:endParaRPr>
              <a:solidFill>
                <a:srgbClr val="000000"/>
              </a:solidFill>
              <a:latin typeface="Lato"/>
              <a:ea typeface="Lato"/>
              <a:cs typeface="Lato"/>
              <a:sym typeface="Lato"/>
            </a:endParaRPr>
          </a:p>
          <a:p>
            <a:pPr marL="0" lvl="0" indent="0" algn="l" rtl="0">
              <a:lnSpc>
                <a:spcPct val="115000"/>
              </a:lnSpc>
              <a:spcBef>
                <a:spcPts val="600"/>
              </a:spcBef>
              <a:spcAft>
                <a:spcPts val="0"/>
              </a:spcAft>
              <a:buClr>
                <a:schemeClr val="dk1"/>
              </a:buClr>
              <a:buSzPts val="1100"/>
              <a:buFont typeface="Arial"/>
              <a:buNone/>
            </a:pPr>
            <a:r>
              <a:rPr lang="de-DE">
                <a:solidFill>
                  <a:srgbClr val="000000"/>
                </a:solidFill>
                <a:latin typeface="Lato"/>
                <a:ea typeface="Lato"/>
                <a:cs typeface="Lato"/>
                <a:sym typeface="Lato"/>
              </a:rPr>
              <a:t>3. Prüfung der Geldbewegung</a:t>
            </a:r>
            <a:endParaRPr>
              <a:solidFill>
                <a:srgbClr val="000000"/>
              </a:solidFill>
              <a:latin typeface="Lato"/>
              <a:ea typeface="Lato"/>
              <a:cs typeface="Lato"/>
              <a:sym typeface="Lato"/>
            </a:endParaRPr>
          </a:p>
          <a:p>
            <a:pPr marL="0" lvl="0" indent="0" algn="l" rtl="0">
              <a:lnSpc>
                <a:spcPct val="115000"/>
              </a:lnSpc>
              <a:spcBef>
                <a:spcPts val="600"/>
              </a:spcBef>
              <a:spcAft>
                <a:spcPts val="0"/>
              </a:spcAft>
              <a:buClr>
                <a:schemeClr val="dk1"/>
              </a:buClr>
              <a:buSzPts val="1100"/>
              <a:buFont typeface="Arial"/>
              <a:buNone/>
            </a:pPr>
            <a:r>
              <a:rPr lang="de-DE">
                <a:solidFill>
                  <a:srgbClr val="000000"/>
                </a:solidFill>
                <a:latin typeface="Lato"/>
                <a:ea typeface="Lato"/>
                <a:cs typeface="Lato"/>
                <a:sym typeface="Lato"/>
              </a:rPr>
              <a:t>4. Prüfung der Zahlungen von Mitgliedern</a:t>
            </a:r>
            <a:endParaRPr>
              <a:solidFill>
                <a:srgbClr val="000000"/>
              </a:solidFill>
              <a:latin typeface="Lato"/>
              <a:ea typeface="Lato"/>
              <a:cs typeface="Lato"/>
              <a:sym typeface="Lato"/>
            </a:endParaRPr>
          </a:p>
          <a:p>
            <a:pPr marL="0" lvl="0" indent="0" algn="l" rtl="0">
              <a:lnSpc>
                <a:spcPct val="115000"/>
              </a:lnSpc>
              <a:spcBef>
                <a:spcPts val="600"/>
              </a:spcBef>
              <a:spcAft>
                <a:spcPts val="0"/>
              </a:spcAft>
              <a:buClr>
                <a:schemeClr val="dk1"/>
              </a:buClr>
              <a:buSzPts val="1100"/>
              <a:buFont typeface="Arial"/>
              <a:buNone/>
            </a:pPr>
            <a:r>
              <a:rPr lang="de-DE">
                <a:solidFill>
                  <a:srgbClr val="000000"/>
                </a:solidFill>
                <a:latin typeface="Lato"/>
                <a:ea typeface="Lato"/>
                <a:cs typeface="Lato"/>
                <a:sym typeface="Lato"/>
              </a:rPr>
              <a:t>5. Sachliche Richtigkeit der Ausgaben</a:t>
            </a:r>
            <a:endParaRPr>
              <a:solidFill>
                <a:srgbClr val="000000"/>
              </a:solidFill>
              <a:latin typeface="Lato"/>
              <a:ea typeface="Lato"/>
              <a:cs typeface="Lato"/>
              <a:sym typeface="Lato"/>
            </a:endParaRPr>
          </a:p>
          <a:p>
            <a:pPr marL="0" lvl="0" indent="0" algn="l" rtl="0">
              <a:spcBef>
                <a:spcPts val="1000"/>
              </a:spcBef>
              <a:spcAft>
                <a:spcPts val="0"/>
              </a:spcAft>
              <a:buNone/>
            </a:pPr>
            <a:r>
              <a:rPr lang="de-DE">
                <a:solidFill>
                  <a:srgbClr val="000000"/>
                </a:solidFill>
                <a:latin typeface="Lato"/>
                <a:ea typeface="Lato"/>
                <a:cs typeface="Lato"/>
                <a:sym typeface="Lato"/>
              </a:rPr>
              <a:t>6. Prüfung des Jahresabschlusses</a:t>
            </a:r>
            <a:endParaRPr>
              <a:solidFill>
                <a:srgbClr val="000000"/>
              </a:solidFill>
            </a:endParaRPr>
          </a:p>
        </p:txBody>
      </p:sp>
      <p:sp>
        <p:nvSpPr>
          <p:cNvPr id="1280" name="Google Shape;1280;p180"/>
          <p:cNvSpPr txBox="1">
            <a:spLocks noGrp="1"/>
          </p:cNvSpPr>
          <p:nvPr>
            <p:ph type="body" idx="3"/>
          </p:nvPr>
        </p:nvSpPr>
        <p:spPr>
          <a:xfrm>
            <a:off x="6229925" y="1632858"/>
            <a:ext cx="5338500" cy="4027800"/>
          </a:xfrm>
          <a:prstGeom prst="rect">
            <a:avLst/>
          </a:prstGeom>
        </p:spPr>
        <p:txBody>
          <a:bodyPr spcFirstLastPara="1" wrap="square" lIns="90000" tIns="46800" rIns="90000" bIns="46800" anchor="t" anchorCtr="0">
            <a:noAutofit/>
          </a:bodyPr>
          <a:lstStyle/>
          <a:p>
            <a:pPr marL="0" lvl="0" indent="0" algn="l" rtl="0">
              <a:lnSpc>
                <a:spcPct val="150000"/>
              </a:lnSpc>
              <a:spcBef>
                <a:spcPts val="300"/>
              </a:spcBef>
              <a:spcAft>
                <a:spcPts val="0"/>
              </a:spcAft>
              <a:buClr>
                <a:schemeClr val="dk1"/>
              </a:buClr>
              <a:buSzPts val="1100"/>
              <a:buFont typeface="Arial"/>
              <a:buNone/>
            </a:pPr>
            <a:r>
              <a:rPr lang="de-DE" b="1">
                <a:solidFill>
                  <a:srgbClr val="000000"/>
                </a:solidFill>
                <a:latin typeface="Lato"/>
                <a:ea typeface="Lato"/>
                <a:cs typeface="Lato"/>
                <a:sym typeface="Lato"/>
              </a:rPr>
              <a:t>geprüft wurden …</a:t>
            </a:r>
            <a:endParaRPr b="1">
              <a:solidFill>
                <a:srgbClr val="000000"/>
              </a:solidFill>
              <a:latin typeface="Lato"/>
              <a:ea typeface="Lato"/>
              <a:cs typeface="Lato"/>
              <a:sym typeface="Lato"/>
            </a:endParaRPr>
          </a:p>
          <a:p>
            <a:pPr marL="457200" lvl="0" indent="-342900" algn="l" rtl="0">
              <a:lnSpc>
                <a:spcPct val="150000"/>
              </a:lnSpc>
              <a:spcBef>
                <a:spcPts val="300"/>
              </a:spcBef>
              <a:spcAft>
                <a:spcPts val="0"/>
              </a:spcAft>
              <a:buClr>
                <a:srgbClr val="000000"/>
              </a:buClr>
              <a:buSzPts val="1800"/>
              <a:buFont typeface="Lato"/>
              <a:buChar char="•"/>
            </a:pPr>
            <a:r>
              <a:rPr lang="de-DE">
                <a:solidFill>
                  <a:srgbClr val="000000"/>
                </a:solidFill>
                <a:latin typeface="Lato"/>
                <a:ea typeface="Lato"/>
                <a:cs typeface="Lato"/>
                <a:sym typeface="Lato"/>
              </a:rPr>
              <a:t>Kassenbuch</a:t>
            </a:r>
            <a:endParaRPr>
              <a:solidFill>
                <a:srgbClr val="000000"/>
              </a:solidFill>
              <a:latin typeface="Lato"/>
              <a:ea typeface="Lato"/>
              <a:cs typeface="Lato"/>
              <a:sym typeface="Lato"/>
            </a:endParaRPr>
          </a:p>
          <a:p>
            <a:pPr marL="457200" lvl="0" indent="-342900" algn="l" rtl="0">
              <a:lnSpc>
                <a:spcPct val="150000"/>
              </a:lnSpc>
              <a:spcBef>
                <a:spcPts val="200"/>
              </a:spcBef>
              <a:spcAft>
                <a:spcPts val="0"/>
              </a:spcAft>
              <a:buClr>
                <a:srgbClr val="000000"/>
              </a:buClr>
              <a:buSzPts val="1800"/>
              <a:buFont typeface="Lato"/>
              <a:buChar char="•"/>
            </a:pPr>
            <a:r>
              <a:rPr lang="de-DE">
                <a:solidFill>
                  <a:srgbClr val="000000"/>
                </a:solidFill>
                <a:latin typeface="Lato"/>
                <a:ea typeface="Lato"/>
                <a:cs typeface="Lato"/>
                <a:sym typeface="Lato"/>
              </a:rPr>
              <a:t>Alle Kontoauszüge</a:t>
            </a:r>
            <a:endParaRPr>
              <a:solidFill>
                <a:srgbClr val="000000"/>
              </a:solidFill>
              <a:latin typeface="Lato"/>
              <a:ea typeface="Lato"/>
              <a:cs typeface="Lato"/>
              <a:sym typeface="Lato"/>
            </a:endParaRPr>
          </a:p>
          <a:p>
            <a:pPr marL="457200" lvl="0" indent="-342900" algn="l" rtl="0">
              <a:lnSpc>
                <a:spcPct val="150000"/>
              </a:lnSpc>
              <a:spcBef>
                <a:spcPts val="200"/>
              </a:spcBef>
              <a:spcAft>
                <a:spcPts val="0"/>
              </a:spcAft>
              <a:buClr>
                <a:srgbClr val="000000"/>
              </a:buClr>
              <a:buSzPts val="1800"/>
              <a:buFont typeface="Lato"/>
              <a:buChar char="•"/>
            </a:pPr>
            <a:r>
              <a:rPr lang="de-DE">
                <a:solidFill>
                  <a:srgbClr val="000000"/>
                </a:solidFill>
                <a:latin typeface="Lato"/>
                <a:ea typeface="Lato"/>
                <a:cs typeface="Lato"/>
                <a:sym typeface="Lato"/>
              </a:rPr>
              <a:t>Abrechnungen VISA-Prepaid-Card und PayPal</a:t>
            </a:r>
            <a:endParaRPr>
              <a:solidFill>
                <a:srgbClr val="000000"/>
              </a:solidFill>
              <a:latin typeface="Lato"/>
              <a:ea typeface="Lato"/>
              <a:cs typeface="Lato"/>
              <a:sym typeface="Lato"/>
            </a:endParaRPr>
          </a:p>
          <a:p>
            <a:pPr marL="457200" lvl="0" indent="-342900" algn="l" rtl="0">
              <a:lnSpc>
                <a:spcPct val="150000"/>
              </a:lnSpc>
              <a:spcBef>
                <a:spcPts val="200"/>
              </a:spcBef>
              <a:spcAft>
                <a:spcPts val="0"/>
              </a:spcAft>
              <a:buClr>
                <a:srgbClr val="000000"/>
              </a:buClr>
              <a:buSzPts val="1800"/>
              <a:buFont typeface="Lato"/>
              <a:buChar char="•"/>
            </a:pPr>
            <a:r>
              <a:rPr lang="de-DE">
                <a:solidFill>
                  <a:srgbClr val="000000"/>
                </a:solidFill>
                <a:latin typeface="Lato"/>
                <a:ea typeface="Lato"/>
                <a:cs typeface="Lato"/>
                <a:sym typeface="Lato"/>
              </a:rPr>
              <a:t>Belege per Stichprobe</a:t>
            </a:r>
            <a:endParaRPr>
              <a:solidFill>
                <a:srgbClr val="000000"/>
              </a:solidFill>
              <a:latin typeface="Lato"/>
              <a:ea typeface="Lato"/>
              <a:cs typeface="Lato"/>
              <a:sym typeface="Lato"/>
            </a:endParaRPr>
          </a:p>
          <a:p>
            <a:pPr marL="457200" lvl="0" indent="-342900" algn="l" rtl="0">
              <a:lnSpc>
                <a:spcPct val="150000"/>
              </a:lnSpc>
              <a:spcBef>
                <a:spcPts val="200"/>
              </a:spcBef>
              <a:spcAft>
                <a:spcPts val="0"/>
              </a:spcAft>
              <a:buClr>
                <a:srgbClr val="000000"/>
              </a:buClr>
              <a:buSzPts val="1800"/>
              <a:buFont typeface="Lato"/>
              <a:buChar char="•"/>
            </a:pPr>
            <a:r>
              <a:rPr lang="de-DE">
                <a:solidFill>
                  <a:srgbClr val="000000"/>
                </a:solidFill>
                <a:latin typeface="Lato"/>
                <a:ea typeface="Lato"/>
                <a:cs typeface="Lato"/>
                <a:sym typeface="Lato"/>
              </a:rPr>
              <a:t>Sachliche und rechnerische Richtigkeit</a:t>
            </a:r>
            <a:br>
              <a:rPr lang="de-DE">
                <a:solidFill>
                  <a:srgbClr val="000000"/>
                </a:solidFill>
                <a:latin typeface="Lato"/>
                <a:ea typeface="Lato"/>
                <a:cs typeface="Lato"/>
                <a:sym typeface="Lato"/>
              </a:rPr>
            </a:br>
            <a:r>
              <a:rPr lang="de-DE">
                <a:solidFill>
                  <a:srgbClr val="000000"/>
                </a:solidFill>
                <a:latin typeface="Lato"/>
                <a:ea typeface="Lato"/>
                <a:cs typeface="Lato"/>
                <a:sym typeface="Lato"/>
              </a:rPr>
              <a:t>der Einnahmen und Ausgaben</a:t>
            </a:r>
            <a:endParaRPr>
              <a:solidFill>
                <a:srgbClr val="000000"/>
              </a:solidFill>
              <a:latin typeface="Lato"/>
              <a:ea typeface="Lato"/>
              <a:cs typeface="Lato"/>
              <a:sym typeface="Lato"/>
            </a:endParaRPr>
          </a:p>
          <a:p>
            <a:pPr marL="457200" lvl="0" indent="-342900" algn="l" rtl="0">
              <a:lnSpc>
                <a:spcPct val="150000"/>
              </a:lnSpc>
              <a:spcBef>
                <a:spcPts val="200"/>
              </a:spcBef>
              <a:spcAft>
                <a:spcPts val="200"/>
              </a:spcAft>
              <a:buClr>
                <a:srgbClr val="000000"/>
              </a:buClr>
              <a:buSzPts val="1800"/>
              <a:buFont typeface="Lato"/>
              <a:buChar char="•"/>
            </a:pPr>
            <a:r>
              <a:rPr lang="de-DE">
                <a:solidFill>
                  <a:srgbClr val="000000"/>
                </a:solidFill>
                <a:latin typeface="Lato"/>
                <a:ea typeface="Lato"/>
                <a:cs typeface="Lato"/>
                <a:sym typeface="Lato"/>
              </a:rPr>
              <a:t>Übereinstimmung von Kassenbuch, Belegen</a:t>
            </a:r>
            <a:br>
              <a:rPr lang="de-DE">
                <a:solidFill>
                  <a:srgbClr val="000000"/>
                </a:solidFill>
                <a:latin typeface="Lato"/>
                <a:ea typeface="Lato"/>
                <a:cs typeface="Lato"/>
                <a:sym typeface="Lato"/>
              </a:rPr>
            </a:br>
            <a:r>
              <a:rPr lang="de-DE">
                <a:solidFill>
                  <a:srgbClr val="000000"/>
                </a:solidFill>
                <a:latin typeface="Lato"/>
                <a:ea typeface="Lato"/>
                <a:cs typeface="Lato"/>
                <a:sym typeface="Lato"/>
              </a:rPr>
              <a:t>und Kontobewegungen per Stichprobe</a:t>
            </a:r>
            <a:endParaRPr>
              <a:solidFill>
                <a:srgbClr val="000000"/>
              </a:solidFil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836"/>
        <p:cNvGrpSpPr/>
        <p:nvPr/>
      </p:nvGrpSpPr>
      <p:grpSpPr>
        <a:xfrm>
          <a:off x="0" y="0"/>
          <a:ext cx="0" cy="0"/>
          <a:chOff x="0" y="0"/>
          <a:chExt cx="0" cy="0"/>
        </a:xfrm>
      </p:grpSpPr>
      <p:sp>
        <p:nvSpPr>
          <p:cNvPr id="837" name="Google Shape;837;p127"/>
          <p:cNvSpPr txBox="1">
            <a:spLocks noGrp="1"/>
          </p:cNvSpPr>
          <p:nvPr>
            <p:ph type="body" idx="1"/>
          </p:nvPr>
        </p:nvSpPr>
        <p:spPr>
          <a:xfrm>
            <a:off x="1049133" y="1762125"/>
            <a:ext cx="10999500" cy="2524200"/>
          </a:xfrm>
          <a:prstGeom prst="rect">
            <a:avLst/>
          </a:prstGeom>
          <a:noFill/>
          <a:ln>
            <a:noFill/>
          </a:ln>
        </p:spPr>
        <p:txBody>
          <a:bodyPr spcFirstLastPara="1" wrap="square" lIns="0" tIns="0" rIns="0" bIns="0" anchor="ctr" anchorCtr="0">
            <a:noAutofit/>
          </a:bodyPr>
          <a:lstStyle/>
          <a:p>
            <a:pPr marL="0" lvl="0" indent="0" algn="l" rtl="0">
              <a:lnSpc>
                <a:spcPct val="90000"/>
              </a:lnSpc>
              <a:spcBef>
                <a:spcPts val="0"/>
              </a:spcBef>
              <a:spcAft>
                <a:spcPts val="0"/>
              </a:spcAft>
              <a:buClr>
                <a:schemeClr val="dk1"/>
              </a:buClr>
              <a:buSzPts val="1100"/>
              <a:buNone/>
            </a:pPr>
            <a:r>
              <a:rPr lang="de-DE"/>
              <a:t>Begrüßung durch die Präsidentin</a:t>
            </a:r>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1285"/>
        <p:cNvGrpSpPr/>
        <p:nvPr/>
      </p:nvGrpSpPr>
      <p:grpSpPr>
        <a:xfrm>
          <a:off x="0" y="0"/>
          <a:ext cx="0" cy="0"/>
          <a:chOff x="0" y="0"/>
          <a:chExt cx="0" cy="0"/>
        </a:xfrm>
      </p:grpSpPr>
      <p:sp>
        <p:nvSpPr>
          <p:cNvPr id="1286" name="Google Shape;1286;p181"/>
          <p:cNvSpPr txBox="1">
            <a:spLocks noGrp="1"/>
          </p:cNvSpPr>
          <p:nvPr>
            <p:ph type="body" idx="1"/>
          </p:nvPr>
        </p:nvSpPr>
        <p:spPr>
          <a:xfrm>
            <a:off x="608345" y="846465"/>
            <a:ext cx="8280300" cy="360300"/>
          </a:xfrm>
          <a:prstGeom prst="rect">
            <a:avLst/>
          </a:prstGeom>
        </p:spPr>
        <p:txBody>
          <a:bodyPr spcFirstLastPara="1" wrap="square" lIns="0" tIns="0" rIns="0" bIns="0" anchor="t" anchorCtr="0">
            <a:noAutofit/>
          </a:bodyPr>
          <a:lstStyle/>
          <a:p>
            <a:pPr marL="0" lvl="0" indent="0" algn="l" rtl="0">
              <a:spcBef>
                <a:spcPts val="1000"/>
              </a:spcBef>
              <a:spcAft>
                <a:spcPts val="0"/>
              </a:spcAft>
              <a:buNone/>
            </a:pPr>
            <a:r>
              <a:rPr lang="de-DE"/>
              <a:t>Ergebnis</a:t>
            </a:r>
            <a:endParaRPr/>
          </a:p>
        </p:txBody>
      </p:sp>
      <p:sp>
        <p:nvSpPr>
          <p:cNvPr id="1287" name="Google Shape;1287;p181"/>
          <p:cNvSpPr txBox="1">
            <a:spLocks noGrp="1"/>
          </p:cNvSpPr>
          <p:nvPr>
            <p:ph type="body" idx="2"/>
          </p:nvPr>
        </p:nvSpPr>
        <p:spPr>
          <a:xfrm>
            <a:off x="608342" y="1632858"/>
            <a:ext cx="5338500" cy="4027800"/>
          </a:xfrm>
          <a:prstGeom prst="rect">
            <a:avLst/>
          </a:prstGeom>
        </p:spPr>
        <p:txBody>
          <a:bodyPr spcFirstLastPara="1" wrap="square" lIns="90000" tIns="46800" rIns="90000" bIns="46800" anchor="t" anchorCtr="0">
            <a:noAutofit/>
          </a:bodyPr>
          <a:lstStyle/>
          <a:p>
            <a:pPr marL="457200" lvl="0" indent="-342900" algn="l" rtl="0">
              <a:lnSpc>
                <a:spcPct val="115000"/>
              </a:lnSpc>
              <a:spcBef>
                <a:spcPts val="0"/>
              </a:spcBef>
              <a:spcAft>
                <a:spcPts val="0"/>
              </a:spcAft>
              <a:buClr>
                <a:srgbClr val="000000"/>
              </a:buClr>
              <a:buSzPts val="1800"/>
              <a:buFont typeface="Lato"/>
              <a:buChar char="•"/>
            </a:pPr>
            <a:r>
              <a:rPr lang="de-DE">
                <a:solidFill>
                  <a:srgbClr val="000000"/>
                </a:solidFill>
                <a:latin typeface="Lato"/>
                <a:ea typeface="Lato"/>
                <a:cs typeface="Lato"/>
                <a:sym typeface="Lato"/>
              </a:rPr>
              <a:t>Belege sind vollständig, chronologisch und übersichtlich geordnet</a:t>
            </a:r>
            <a:endParaRPr>
              <a:solidFill>
                <a:srgbClr val="000000"/>
              </a:solidFill>
              <a:latin typeface="Lato"/>
              <a:ea typeface="Lato"/>
              <a:cs typeface="Lato"/>
              <a:sym typeface="Lato"/>
            </a:endParaRPr>
          </a:p>
          <a:p>
            <a:pPr marL="457200" lvl="0" indent="-342900" algn="l" rtl="0">
              <a:lnSpc>
                <a:spcPct val="115000"/>
              </a:lnSpc>
              <a:spcBef>
                <a:spcPts val="0"/>
              </a:spcBef>
              <a:spcAft>
                <a:spcPts val="0"/>
              </a:spcAft>
              <a:buClr>
                <a:srgbClr val="000000"/>
              </a:buClr>
              <a:buSzPts val="1800"/>
              <a:buFont typeface="Lato"/>
              <a:buChar char="•"/>
            </a:pPr>
            <a:r>
              <a:rPr lang="de-DE">
                <a:solidFill>
                  <a:srgbClr val="000000"/>
                </a:solidFill>
                <a:latin typeface="Lato"/>
                <a:ea typeface="Lato"/>
                <a:cs typeface="Lato"/>
                <a:sym typeface="Lato"/>
              </a:rPr>
              <a:t>Alle Einnahmen und Ausgaben waren vollständig, rechnerisch und sachlich richtig und nachvollziehbar dokumentiert</a:t>
            </a:r>
            <a:endParaRPr>
              <a:solidFill>
                <a:srgbClr val="000000"/>
              </a:solidFill>
              <a:latin typeface="Lato"/>
              <a:ea typeface="Lato"/>
              <a:cs typeface="Lato"/>
              <a:sym typeface="Lato"/>
            </a:endParaRPr>
          </a:p>
          <a:p>
            <a:pPr marL="457200" lvl="0" indent="-342900" algn="l" rtl="0">
              <a:lnSpc>
                <a:spcPct val="115000"/>
              </a:lnSpc>
              <a:spcBef>
                <a:spcPts val="0"/>
              </a:spcBef>
              <a:spcAft>
                <a:spcPts val="0"/>
              </a:spcAft>
              <a:buClr>
                <a:srgbClr val="000000"/>
              </a:buClr>
              <a:buSzPts val="1800"/>
              <a:buFont typeface="Lato"/>
              <a:buChar char="•"/>
            </a:pPr>
            <a:r>
              <a:rPr lang="de-DE">
                <a:solidFill>
                  <a:srgbClr val="000000"/>
                </a:solidFill>
                <a:latin typeface="Lato"/>
                <a:ea typeface="Lato"/>
                <a:cs typeface="Lato"/>
                <a:sym typeface="Lato"/>
              </a:rPr>
              <a:t>Die Prüfung der Mitgliedsbeiträge erfolgte bereits im 1. Halbjahr</a:t>
            </a:r>
            <a:endParaRPr>
              <a:solidFill>
                <a:srgbClr val="000000"/>
              </a:solidFill>
            </a:endParaRPr>
          </a:p>
        </p:txBody>
      </p:sp>
      <p:sp>
        <p:nvSpPr>
          <p:cNvPr id="1288" name="Google Shape;1288;p181"/>
          <p:cNvSpPr txBox="1">
            <a:spLocks noGrp="1"/>
          </p:cNvSpPr>
          <p:nvPr>
            <p:ph type="body" idx="3"/>
          </p:nvPr>
        </p:nvSpPr>
        <p:spPr>
          <a:xfrm>
            <a:off x="6229925" y="1632858"/>
            <a:ext cx="5338500" cy="4027800"/>
          </a:xfrm>
          <a:prstGeom prst="rect">
            <a:avLst/>
          </a:prstGeom>
        </p:spPr>
        <p:txBody>
          <a:bodyPr spcFirstLastPara="1" wrap="square" lIns="90000" tIns="46800" rIns="90000" bIns="46800" anchor="t" anchorCtr="0">
            <a:noAutofit/>
          </a:bodyPr>
          <a:lstStyle/>
          <a:p>
            <a:pPr marL="457200" lvl="0" indent="-342900" algn="l" rtl="0">
              <a:lnSpc>
                <a:spcPct val="115000"/>
              </a:lnSpc>
              <a:spcBef>
                <a:spcPts val="0"/>
              </a:spcBef>
              <a:spcAft>
                <a:spcPts val="0"/>
              </a:spcAft>
              <a:buClr>
                <a:srgbClr val="000000"/>
              </a:buClr>
              <a:buSzPts val="1800"/>
              <a:buFont typeface="Lato"/>
              <a:buChar char="•"/>
            </a:pPr>
            <a:r>
              <a:rPr lang="de-DE">
                <a:solidFill>
                  <a:srgbClr val="000000"/>
                </a:solidFill>
                <a:latin typeface="Lato"/>
                <a:ea typeface="Lato"/>
                <a:cs typeface="Lato"/>
                <a:sym typeface="Lato"/>
              </a:rPr>
              <a:t>Buchführung und Jahresabschluss entsprechen den Festlegungen der Satzung und des von der Mitglieder-versammlung bewilligten Budgets</a:t>
            </a:r>
            <a:endParaRPr>
              <a:solidFill>
                <a:srgbClr val="000000"/>
              </a:solidFill>
              <a:latin typeface="Lato"/>
              <a:ea typeface="Lato"/>
              <a:cs typeface="Lato"/>
              <a:sym typeface="Lato"/>
            </a:endParaRPr>
          </a:p>
          <a:p>
            <a:pPr marL="457200" lvl="0" indent="-342900" algn="l" rtl="0">
              <a:lnSpc>
                <a:spcPct val="115000"/>
              </a:lnSpc>
              <a:spcBef>
                <a:spcPts val="0"/>
              </a:spcBef>
              <a:spcAft>
                <a:spcPts val="0"/>
              </a:spcAft>
              <a:buClr>
                <a:srgbClr val="000000"/>
              </a:buClr>
              <a:buSzPts val="1800"/>
              <a:buFont typeface="Lato"/>
              <a:buChar char="•"/>
            </a:pPr>
            <a:r>
              <a:rPr lang="de-DE">
                <a:solidFill>
                  <a:srgbClr val="000000"/>
                </a:solidFill>
                <a:latin typeface="Lato"/>
                <a:ea typeface="Lato"/>
                <a:cs typeface="Lato"/>
                <a:sym typeface="Lato"/>
              </a:rPr>
              <a:t>Alle Budgets wurden eingehalten</a:t>
            </a:r>
            <a:endParaRPr>
              <a:solidFill>
                <a:srgbClr val="000000"/>
              </a:solidFill>
              <a:latin typeface="Lato"/>
              <a:ea typeface="Lato"/>
              <a:cs typeface="Lato"/>
              <a:sym typeface="Lato"/>
            </a:endParaRPr>
          </a:p>
          <a:p>
            <a:pPr marL="457200" lvl="0" indent="-342900" algn="l" rtl="0">
              <a:lnSpc>
                <a:spcPct val="115000"/>
              </a:lnSpc>
              <a:spcBef>
                <a:spcPts val="0"/>
              </a:spcBef>
              <a:spcAft>
                <a:spcPts val="0"/>
              </a:spcAft>
              <a:buClr>
                <a:srgbClr val="000000"/>
              </a:buClr>
              <a:buSzPts val="1800"/>
              <a:buFont typeface="Lato"/>
              <a:buChar char="•"/>
            </a:pPr>
            <a:r>
              <a:rPr lang="de-DE">
                <a:solidFill>
                  <a:srgbClr val="000000"/>
                </a:solidFill>
                <a:latin typeface="Lato"/>
                <a:ea typeface="Lato"/>
                <a:cs typeface="Lato"/>
                <a:sym typeface="Lato"/>
              </a:rPr>
              <a:t>Prüfzeitraum 01.07.2019 bis 31.12.2019 bezieht sich auf das Rumpfgeschäftsjahr</a:t>
            </a:r>
            <a:endParaRPr>
              <a:solidFill>
                <a:srgbClr val="000000"/>
              </a:solidFill>
            </a:endParaRPr>
          </a:p>
        </p:txBody>
      </p:sp>
      <p:sp>
        <p:nvSpPr>
          <p:cNvPr id="1289" name="Google Shape;1289;p181"/>
          <p:cNvSpPr txBox="1">
            <a:spLocks noGrp="1"/>
          </p:cNvSpPr>
          <p:nvPr>
            <p:ph type="body" idx="4"/>
          </p:nvPr>
        </p:nvSpPr>
        <p:spPr>
          <a:xfrm>
            <a:off x="608700" y="5501300"/>
            <a:ext cx="10960200" cy="870900"/>
          </a:xfrm>
          <a:prstGeom prst="rect">
            <a:avLst/>
          </a:prstGeom>
        </p:spPr>
        <p:txBody>
          <a:bodyPr spcFirstLastPara="1" wrap="square" lIns="0" tIns="0" rIns="0" bIns="0" anchor="t" anchorCtr="0">
            <a:noAutofit/>
          </a:bodyPr>
          <a:lstStyle/>
          <a:p>
            <a:pPr marL="0" lvl="0" indent="0" algn="ctr" rtl="0">
              <a:spcBef>
                <a:spcPts val="1000"/>
              </a:spcBef>
              <a:spcAft>
                <a:spcPts val="0"/>
              </a:spcAft>
              <a:buNone/>
            </a:pPr>
            <a:r>
              <a:rPr lang="de-DE" sz="2000"/>
              <a:t>Die Kassenrevisoren schlagen deshalb der Mitgliederversammlung die Entlastung des Schatzmeisters bzw. des Vorstands für das zurückliegende Rumpfgeschäftsjahr vor</a:t>
            </a:r>
            <a:endParaRPr sz="2000"/>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1293"/>
        <p:cNvGrpSpPr/>
        <p:nvPr/>
      </p:nvGrpSpPr>
      <p:grpSpPr>
        <a:xfrm>
          <a:off x="0" y="0"/>
          <a:ext cx="0" cy="0"/>
          <a:chOff x="0" y="0"/>
          <a:chExt cx="0" cy="0"/>
        </a:xfrm>
      </p:grpSpPr>
      <p:sp>
        <p:nvSpPr>
          <p:cNvPr id="1294" name="Google Shape;1294;p182"/>
          <p:cNvSpPr txBox="1">
            <a:spLocks noGrp="1"/>
          </p:cNvSpPr>
          <p:nvPr>
            <p:ph type="body" idx="1"/>
          </p:nvPr>
        </p:nvSpPr>
        <p:spPr>
          <a:xfrm>
            <a:off x="1049133" y="1762125"/>
            <a:ext cx="7551900" cy="2524200"/>
          </a:xfrm>
          <a:prstGeom prst="rect">
            <a:avLst/>
          </a:prstGeom>
          <a:noFill/>
          <a:ln>
            <a:noFill/>
          </a:ln>
        </p:spPr>
        <p:txBody>
          <a:bodyPr spcFirstLastPara="1" wrap="square" lIns="0" tIns="0" rIns="0" bIns="0" anchor="ctr" anchorCtr="0">
            <a:noAutofit/>
          </a:bodyPr>
          <a:lstStyle/>
          <a:p>
            <a:pPr marL="0" lvl="0" indent="0" algn="l" rtl="0">
              <a:lnSpc>
                <a:spcPct val="90000"/>
              </a:lnSpc>
              <a:spcBef>
                <a:spcPts val="0"/>
              </a:spcBef>
              <a:spcAft>
                <a:spcPts val="0"/>
              </a:spcAft>
              <a:buClr>
                <a:schemeClr val="lt1"/>
              </a:buClr>
              <a:buSzPts val="5000"/>
              <a:buNone/>
            </a:pPr>
            <a:r>
              <a:rPr lang="de-DE"/>
              <a:t>Entlastung des Vorstandes</a:t>
            </a:r>
            <a:endParaRPr sz="2000">
              <a:solidFill>
                <a:schemeClr val="dk1"/>
              </a:solidFill>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1298"/>
        <p:cNvGrpSpPr/>
        <p:nvPr/>
      </p:nvGrpSpPr>
      <p:grpSpPr>
        <a:xfrm>
          <a:off x="0" y="0"/>
          <a:ext cx="0" cy="0"/>
          <a:chOff x="0" y="0"/>
          <a:chExt cx="0" cy="0"/>
        </a:xfrm>
      </p:grpSpPr>
      <p:sp>
        <p:nvSpPr>
          <p:cNvPr id="1299" name="Google Shape;1299;p183"/>
          <p:cNvSpPr txBox="1">
            <a:spLocks noGrp="1"/>
          </p:cNvSpPr>
          <p:nvPr>
            <p:ph type="body" idx="1"/>
          </p:nvPr>
        </p:nvSpPr>
        <p:spPr>
          <a:xfrm>
            <a:off x="608345" y="846465"/>
            <a:ext cx="8280300" cy="360300"/>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chemeClr val="dk1"/>
              </a:buClr>
              <a:buSzPts val="2600"/>
              <a:buNone/>
            </a:pPr>
            <a:r>
              <a:rPr lang="de-DE"/>
              <a:t>Entlastung des Vorstands</a:t>
            </a:r>
            <a:endParaRPr/>
          </a:p>
        </p:txBody>
      </p:sp>
      <p:pic>
        <p:nvPicPr>
          <p:cNvPr id="1300" name="Google Shape;1300;p183"/>
          <p:cNvPicPr preferRelativeResize="0"/>
          <p:nvPr/>
        </p:nvPicPr>
        <p:blipFill rotWithShape="1">
          <a:blip r:embed="rId3">
            <a:alphaModFix/>
          </a:blip>
          <a:srcRect/>
          <a:stretch/>
        </p:blipFill>
        <p:spPr>
          <a:xfrm>
            <a:off x="608345" y="1806361"/>
            <a:ext cx="1721473" cy="2573590"/>
          </a:xfrm>
          <a:prstGeom prst="rect">
            <a:avLst/>
          </a:prstGeom>
          <a:noFill/>
          <a:ln>
            <a:noFill/>
          </a:ln>
        </p:spPr>
      </p:pic>
      <p:sp>
        <p:nvSpPr>
          <p:cNvPr id="1301" name="Google Shape;1301;p183"/>
          <p:cNvSpPr/>
          <p:nvPr/>
        </p:nvSpPr>
        <p:spPr>
          <a:xfrm>
            <a:off x="608345" y="4379951"/>
            <a:ext cx="1721400" cy="1230000"/>
          </a:xfrm>
          <a:prstGeom prst="rect">
            <a:avLst/>
          </a:prstGeom>
          <a:solidFill>
            <a:schemeClr val="dk2"/>
          </a:solidFill>
          <a:ln>
            <a:noFill/>
          </a:ln>
        </p:spPr>
        <p:txBody>
          <a:bodyPr spcFirstLastPara="1" wrap="square" lIns="108000" tIns="72000" rIns="108000" bIns="72000" anchor="t" anchorCtr="0">
            <a:noAutofit/>
          </a:bodyPr>
          <a:lstStyle/>
          <a:p>
            <a:pPr marL="0" marR="0" lvl="0" indent="0" algn="l" rtl="0">
              <a:spcBef>
                <a:spcPts val="0"/>
              </a:spcBef>
              <a:spcAft>
                <a:spcPts val="0"/>
              </a:spcAft>
              <a:buNone/>
            </a:pPr>
            <a:r>
              <a:rPr lang="de-DE" sz="1600" b="1">
                <a:solidFill>
                  <a:schemeClr val="lt1"/>
                </a:solidFill>
                <a:latin typeface="Arial"/>
                <a:ea typeface="Arial"/>
                <a:cs typeface="Arial"/>
                <a:sym typeface="Arial"/>
              </a:rPr>
              <a:t>Präsidentin</a:t>
            </a:r>
            <a:endParaRPr/>
          </a:p>
          <a:p>
            <a:pPr marL="0" marR="0" lvl="0" indent="0" algn="l" rtl="0">
              <a:spcBef>
                <a:spcPts val="1200"/>
              </a:spcBef>
              <a:spcAft>
                <a:spcPts val="0"/>
              </a:spcAft>
              <a:buNone/>
            </a:pPr>
            <a:endParaRPr sz="1600" b="1">
              <a:solidFill>
                <a:schemeClr val="lt1"/>
              </a:solidFill>
              <a:latin typeface="Arial"/>
              <a:ea typeface="Arial"/>
              <a:cs typeface="Arial"/>
              <a:sym typeface="Arial"/>
            </a:endParaRPr>
          </a:p>
          <a:p>
            <a:pPr marL="0" marR="0" lvl="0" indent="0" algn="l" rtl="0">
              <a:spcBef>
                <a:spcPts val="1200"/>
              </a:spcBef>
              <a:spcAft>
                <a:spcPts val="0"/>
              </a:spcAft>
              <a:buNone/>
            </a:pPr>
            <a:r>
              <a:rPr lang="de-DE" sz="1300">
                <a:solidFill>
                  <a:schemeClr val="lt1"/>
                </a:solidFill>
                <a:latin typeface="Arial"/>
                <a:ea typeface="Arial"/>
                <a:cs typeface="Arial"/>
                <a:sym typeface="Arial"/>
              </a:rPr>
              <a:t>Astrid Beck</a:t>
            </a:r>
            <a:endParaRPr/>
          </a:p>
        </p:txBody>
      </p:sp>
      <p:pic>
        <p:nvPicPr>
          <p:cNvPr id="1302" name="Google Shape;1302;p183"/>
          <p:cNvPicPr preferRelativeResize="0"/>
          <p:nvPr/>
        </p:nvPicPr>
        <p:blipFill rotWithShape="1">
          <a:blip r:embed="rId4">
            <a:alphaModFix/>
          </a:blip>
          <a:srcRect/>
          <a:stretch/>
        </p:blipFill>
        <p:spPr>
          <a:xfrm>
            <a:off x="2438351" y="1806361"/>
            <a:ext cx="1721474" cy="2573590"/>
          </a:xfrm>
          <a:prstGeom prst="rect">
            <a:avLst/>
          </a:prstGeom>
          <a:noFill/>
          <a:ln>
            <a:noFill/>
          </a:ln>
        </p:spPr>
      </p:pic>
      <p:sp>
        <p:nvSpPr>
          <p:cNvPr id="1303" name="Google Shape;1303;p183"/>
          <p:cNvSpPr/>
          <p:nvPr/>
        </p:nvSpPr>
        <p:spPr>
          <a:xfrm>
            <a:off x="2441721" y="4379951"/>
            <a:ext cx="1721400" cy="1230000"/>
          </a:xfrm>
          <a:prstGeom prst="rect">
            <a:avLst/>
          </a:prstGeom>
          <a:solidFill>
            <a:schemeClr val="dk2"/>
          </a:solidFill>
          <a:ln>
            <a:noFill/>
          </a:ln>
        </p:spPr>
        <p:txBody>
          <a:bodyPr spcFirstLastPara="1" wrap="square" lIns="108000" tIns="72000" rIns="108000" bIns="72000" anchor="t" anchorCtr="0">
            <a:noAutofit/>
          </a:bodyPr>
          <a:lstStyle/>
          <a:p>
            <a:pPr marL="0" marR="0" lvl="0" indent="0" algn="l" rtl="0">
              <a:spcBef>
                <a:spcPts val="0"/>
              </a:spcBef>
              <a:spcAft>
                <a:spcPts val="0"/>
              </a:spcAft>
              <a:buNone/>
            </a:pPr>
            <a:r>
              <a:rPr lang="de-DE" sz="1600" b="1">
                <a:solidFill>
                  <a:schemeClr val="lt1"/>
                </a:solidFill>
                <a:latin typeface="Arial"/>
                <a:ea typeface="Arial"/>
                <a:cs typeface="Arial"/>
                <a:sym typeface="Arial"/>
              </a:rPr>
              <a:t>Vizepräsident</a:t>
            </a:r>
            <a:endParaRPr/>
          </a:p>
          <a:p>
            <a:pPr marL="0" marR="0" lvl="0" indent="0" algn="l" rtl="0">
              <a:spcBef>
                <a:spcPts val="1200"/>
              </a:spcBef>
              <a:spcAft>
                <a:spcPts val="0"/>
              </a:spcAft>
              <a:buNone/>
            </a:pPr>
            <a:endParaRPr sz="1600" b="1">
              <a:solidFill>
                <a:schemeClr val="lt1"/>
              </a:solidFill>
              <a:latin typeface="Arial"/>
              <a:ea typeface="Arial"/>
              <a:cs typeface="Arial"/>
              <a:sym typeface="Arial"/>
            </a:endParaRPr>
          </a:p>
          <a:p>
            <a:pPr marL="0" marR="0" lvl="0" indent="0" algn="l" rtl="0">
              <a:spcBef>
                <a:spcPts val="1200"/>
              </a:spcBef>
              <a:spcAft>
                <a:spcPts val="0"/>
              </a:spcAft>
              <a:buNone/>
            </a:pPr>
            <a:r>
              <a:rPr lang="de-DE" sz="1300">
                <a:solidFill>
                  <a:schemeClr val="lt1"/>
                </a:solidFill>
                <a:latin typeface="Arial"/>
                <a:ea typeface="Arial"/>
                <a:cs typeface="Arial"/>
                <a:sym typeface="Arial"/>
              </a:rPr>
              <a:t>Holger Fischer</a:t>
            </a:r>
            <a:endParaRPr/>
          </a:p>
        </p:txBody>
      </p:sp>
      <p:pic>
        <p:nvPicPr>
          <p:cNvPr id="1304" name="Google Shape;1304;p183"/>
          <p:cNvPicPr preferRelativeResize="0"/>
          <p:nvPr/>
        </p:nvPicPr>
        <p:blipFill rotWithShape="1">
          <a:blip r:embed="rId5">
            <a:alphaModFix/>
          </a:blip>
          <a:srcRect/>
          <a:stretch/>
        </p:blipFill>
        <p:spPr>
          <a:xfrm>
            <a:off x="4268203" y="1806361"/>
            <a:ext cx="1721474" cy="2573590"/>
          </a:xfrm>
          <a:prstGeom prst="rect">
            <a:avLst/>
          </a:prstGeom>
          <a:noFill/>
          <a:ln>
            <a:noFill/>
          </a:ln>
        </p:spPr>
      </p:pic>
      <p:sp>
        <p:nvSpPr>
          <p:cNvPr id="1305" name="Google Shape;1305;p183"/>
          <p:cNvSpPr/>
          <p:nvPr/>
        </p:nvSpPr>
        <p:spPr>
          <a:xfrm>
            <a:off x="4264832" y="4379951"/>
            <a:ext cx="1721400" cy="1230000"/>
          </a:xfrm>
          <a:prstGeom prst="rect">
            <a:avLst/>
          </a:prstGeom>
          <a:solidFill>
            <a:schemeClr val="dk2"/>
          </a:solidFill>
          <a:ln>
            <a:noFill/>
          </a:ln>
        </p:spPr>
        <p:txBody>
          <a:bodyPr spcFirstLastPara="1" wrap="square" lIns="108000" tIns="72000" rIns="108000" bIns="72000" anchor="t" anchorCtr="0">
            <a:noAutofit/>
          </a:bodyPr>
          <a:lstStyle/>
          <a:p>
            <a:pPr marL="0" marR="0" lvl="0" indent="0" algn="l" rtl="0">
              <a:spcBef>
                <a:spcPts val="0"/>
              </a:spcBef>
              <a:spcAft>
                <a:spcPts val="0"/>
              </a:spcAft>
              <a:buNone/>
            </a:pPr>
            <a:r>
              <a:rPr lang="de-DE" sz="1600" b="1">
                <a:solidFill>
                  <a:schemeClr val="lt1"/>
                </a:solidFill>
                <a:latin typeface="Arial"/>
                <a:ea typeface="Arial"/>
                <a:cs typeface="Arial"/>
                <a:sym typeface="Arial"/>
              </a:rPr>
              <a:t>Fachvorstand</a:t>
            </a:r>
            <a:endParaRPr/>
          </a:p>
          <a:p>
            <a:pPr marL="0" marR="0" lvl="0" indent="0" algn="l" rtl="0">
              <a:spcBef>
                <a:spcPts val="1200"/>
              </a:spcBef>
              <a:spcAft>
                <a:spcPts val="0"/>
              </a:spcAft>
              <a:buNone/>
            </a:pPr>
            <a:endParaRPr sz="1600" b="1">
              <a:solidFill>
                <a:schemeClr val="lt1"/>
              </a:solidFill>
              <a:latin typeface="Arial"/>
              <a:ea typeface="Arial"/>
              <a:cs typeface="Arial"/>
              <a:sym typeface="Arial"/>
            </a:endParaRPr>
          </a:p>
          <a:p>
            <a:pPr marL="0" marR="0" lvl="0" indent="0" algn="l" rtl="0">
              <a:spcBef>
                <a:spcPts val="1200"/>
              </a:spcBef>
              <a:spcAft>
                <a:spcPts val="0"/>
              </a:spcAft>
              <a:buNone/>
            </a:pPr>
            <a:r>
              <a:rPr lang="de-DE" sz="1300">
                <a:solidFill>
                  <a:schemeClr val="lt1"/>
                </a:solidFill>
                <a:latin typeface="Arial"/>
                <a:ea typeface="Arial"/>
                <a:cs typeface="Arial"/>
                <a:sym typeface="Arial"/>
              </a:rPr>
              <a:t>Steffen Hess</a:t>
            </a:r>
            <a:endParaRPr/>
          </a:p>
        </p:txBody>
      </p:sp>
      <p:pic>
        <p:nvPicPr>
          <p:cNvPr id="1306" name="Google Shape;1306;p183"/>
          <p:cNvPicPr preferRelativeResize="0"/>
          <p:nvPr/>
        </p:nvPicPr>
        <p:blipFill rotWithShape="1">
          <a:blip r:embed="rId6">
            <a:alphaModFix/>
          </a:blip>
          <a:srcRect/>
          <a:stretch/>
        </p:blipFill>
        <p:spPr>
          <a:xfrm>
            <a:off x="7928370" y="1806361"/>
            <a:ext cx="1721473" cy="2573590"/>
          </a:xfrm>
          <a:prstGeom prst="rect">
            <a:avLst/>
          </a:prstGeom>
          <a:noFill/>
          <a:ln>
            <a:noFill/>
          </a:ln>
        </p:spPr>
      </p:pic>
      <p:sp>
        <p:nvSpPr>
          <p:cNvPr id="1307" name="Google Shape;1307;p183"/>
          <p:cNvSpPr/>
          <p:nvPr/>
        </p:nvSpPr>
        <p:spPr>
          <a:xfrm>
            <a:off x="7928369" y="4379951"/>
            <a:ext cx="1721400" cy="1230000"/>
          </a:xfrm>
          <a:prstGeom prst="rect">
            <a:avLst/>
          </a:prstGeom>
          <a:solidFill>
            <a:schemeClr val="dk2"/>
          </a:solidFill>
          <a:ln>
            <a:noFill/>
          </a:ln>
        </p:spPr>
        <p:txBody>
          <a:bodyPr spcFirstLastPara="1" wrap="square" lIns="108000" tIns="72000" rIns="108000" bIns="72000" anchor="t" anchorCtr="0">
            <a:noAutofit/>
          </a:bodyPr>
          <a:lstStyle/>
          <a:p>
            <a:pPr marL="0" marR="0" lvl="0" indent="0" algn="l" rtl="0">
              <a:spcBef>
                <a:spcPts val="0"/>
              </a:spcBef>
              <a:spcAft>
                <a:spcPts val="0"/>
              </a:spcAft>
              <a:buNone/>
            </a:pPr>
            <a:r>
              <a:rPr lang="de-DE" sz="1600" b="1">
                <a:solidFill>
                  <a:schemeClr val="lt1"/>
                </a:solidFill>
                <a:latin typeface="Arial"/>
                <a:ea typeface="Arial"/>
                <a:cs typeface="Arial"/>
                <a:sym typeface="Arial"/>
              </a:rPr>
              <a:t>Schatzmeister</a:t>
            </a:r>
            <a:endParaRPr/>
          </a:p>
          <a:p>
            <a:pPr marL="0" marR="0" lvl="0" indent="0" algn="l" rtl="0">
              <a:spcBef>
                <a:spcPts val="1200"/>
              </a:spcBef>
              <a:spcAft>
                <a:spcPts val="0"/>
              </a:spcAft>
              <a:buNone/>
            </a:pPr>
            <a:endParaRPr sz="1600" b="1">
              <a:solidFill>
                <a:schemeClr val="lt1"/>
              </a:solidFill>
              <a:latin typeface="Arial"/>
              <a:ea typeface="Arial"/>
              <a:cs typeface="Arial"/>
              <a:sym typeface="Arial"/>
            </a:endParaRPr>
          </a:p>
          <a:p>
            <a:pPr marL="0" marR="0" lvl="0" indent="0" algn="l" rtl="0">
              <a:spcBef>
                <a:spcPts val="1200"/>
              </a:spcBef>
              <a:spcAft>
                <a:spcPts val="0"/>
              </a:spcAft>
              <a:buNone/>
            </a:pPr>
            <a:r>
              <a:rPr lang="de-DE" sz="1300">
                <a:solidFill>
                  <a:schemeClr val="lt1"/>
                </a:solidFill>
                <a:latin typeface="Arial"/>
                <a:ea typeface="Arial"/>
                <a:cs typeface="Arial"/>
                <a:sym typeface="Arial"/>
              </a:rPr>
              <a:t>Roman Reindler</a:t>
            </a:r>
            <a:endParaRPr sz="1300">
              <a:solidFill>
                <a:schemeClr val="lt1"/>
              </a:solidFill>
              <a:latin typeface="Arial"/>
              <a:ea typeface="Arial"/>
              <a:cs typeface="Arial"/>
              <a:sym typeface="Arial"/>
            </a:endParaRPr>
          </a:p>
        </p:txBody>
      </p:sp>
      <p:sp>
        <p:nvSpPr>
          <p:cNvPr id="1308" name="Google Shape;1308;p183"/>
          <p:cNvSpPr/>
          <p:nvPr/>
        </p:nvSpPr>
        <p:spPr>
          <a:xfrm>
            <a:off x="6101733" y="4379951"/>
            <a:ext cx="1721400" cy="1230000"/>
          </a:xfrm>
          <a:prstGeom prst="rect">
            <a:avLst/>
          </a:prstGeom>
          <a:solidFill>
            <a:schemeClr val="dk2"/>
          </a:solidFill>
          <a:ln>
            <a:noFill/>
          </a:ln>
        </p:spPr>
        <p:txBody>
          <a:bodyPr spcFirstLastPara="1" wrap="square" lIns="108000" tIns="72000" rIns="108000" bIns="72000" anchor="t" anchorCtr="0">
            <a:noAutofit/>
          </a:bodyPr>
          <a:lstStyle/>
          <a:p>
            <a:pPr marL="0" marR="0" lvl="0" indent="0" algn="l" rtl="0">
              <a:spcBef>
                <a:spcPts val="0"/>
              </a:spcBef>
              <a:spcAft>
                <a:spcPts val="0"/>
              </a:spcAft>
              <a:buNone/>
            </a:pPr>
            <a:r>
              <a:rPr lang="de-DE" sz="1600" b="1">
                <a:solidFill>
                  <a:schemeClr val="lt1"/>
                </a:solidFill>
                <a:latin typeface="Arial"/>
                <a:ea typeface="Arial"/>
                <a:cs typeface="Arial"/>
                <a:sym typeface="Arial"/>
              </a:rPr>
              <a:t>PR/Marketing</a:t>
            </a:r>
            <a:endParaRPr/>
          </a:p>
          <a:p>
            <a:pPr marL="0" marR="0" lvl="0" indent="0" algn="l" rtl="0">
              <a:spcBef>
                <a:spcPts val="1200"/>
              </a:spcBef>
              <a:spcAft>
                <a:spcPts val="0"/>
              </a:spcAft>
              <a:buNone/>
            </a:pPr>
            <a:endParaRPr sz="1600" b="1">
              <a:solidFill>
                <a:schemeClr val="lt1"/>
              </a:solidFill>
              <a:latin typeface="Arial"/>
              <a:ea typeface="Arial"/>
              <a:cs typeface="Arial"/>
              <a:sym typeface="Arial"/>
            </a:endParaRPr>
          </a:p>
          <a:p>
            <a:pPr marL="0" marR="0" lvl="0" indent="0" algn="l" rtl="0">
              <a:spcBef>
                <a:spcPts val="1200"/>
              </a:spcBef>
              <a:spcAft>
                <a:spcPts val="0"/>
              </a:spcAft>
              <a:buNone/>
            </a:pPr>
            <a:r>
              <a:rPr lang="de-DE" sz="1300">
                <a:solidFill>
                  <a:schemeClr val="lt1"/>
                </a:solidFill>
                <a:latin typeface="Arial"/>
                <a:ea typeface="Arial"/>
                <a:cs typeface="Arial"/>
                <a:sym typeface="Arial"/>
              </a:rPr>
              <a:t>Monika Gillessen</a:t>
            </a:r>
            <a:endParaRPr/>
          </a:p>
        </p:txBody>
      </p:sp>
      <p:pic>
        <p:nvPicPr>
          <p:cNvPr id="1309" name="Google Shape;1309;p183"/>
          <p:cNvPicPr preferRelativeResize="0"/>
          <p:nvPr/>
        </p:nvPicPr>
        <p:blipFill rotWithShape="1">
          <a:blip r:embed="rId7">
            <a:alphaModFix/>
          </a:blip>
          <a:srcRect/>
          <a:stretch/>
        </p:blipFill>
        <p:spPr>
          <a:xfrm>
            <a:off x="9758374" y="1806361"/>
            <a:ext cx="1721473" cy="2573590"/>
          </a:xfrm>
          <a:prstGeom prst="rect">
            <a:avLst/>
          </a:prstGeom>
          <a:noFill/>
          <a:ln>
            <a:noFill/>
          </a:ln>
        </p:spPr>
      </p:pic>
      <p:sp>
        <p:nvSpPr>
          <p:cNvPr id="1310" name="Google Shape;1310;p183"/>
          <p:cNvSpPr/>
          <p:nvPr/>
        </p:nvSpPr>
        <p:spPr>
          <a:xfrm>
            <a:off x="9758374" y="4379951"/>
            <a:ext cx="1721400" cy="1230000"/>
          </a:xfrm>
          <a:prstGeom prst="rect">
            <a:avLst/>
          </a:prstGeom>
          <a:solidFill>
            <a:schemeClr val="dk2"/>
          </a:solidFill>
          <a:ln>
            <a:noFill/>
          </a:ln>
        </p:spPr>
        <p:txBody>
          <a:bodyPr spcFirstLastPara="1" wrap="square" lIns="108000" tIns="72000" rIns="108000" bIns="72000" anchor="t" anchorCtr="0">
            <a:noAutofit/>
          </a:bodyPr>
          <a:lstStyle/>
          <a:p>
            <a:pPr marL="0" marR="0" lvl="0" indent="0" algn="l" rtl="0">
              <a:spcBef>
                <a:spcPts val="0"/>
              </a:spcBef>
              <a:spcAft>
                <a:spcPts val="0"/>
              </a:spcAft>
              <a:buNone/>
            </a:pPr>
            <a:r>
              <a:rPr lang="de-DE" sz="1600" b="1">
                <a:solidFill>
                  <a:schemeClr val="lt1"/>
                </a:solidFill>
                <a:latin typeface="Arial"/>
                <a:ea typeface="Arial"/>
                <a:cs typeface="Arial"/>
                <a:sym typeface="Arial"/>
              </a:rPr>
              <a:t>Schriftführer</a:t>
            </a:r>
            <a:endParaRPr/>
          </a:p>
          <a:p>
            <a:pPr marL="0" marR="0" lvl="0" indent="0" algn="l" rtl="0">
              <a:spcBef>
                <a:spcPts val="1200"/>
              </a:spcBef>
              <a:spcAft>
                <a:spcPts val="0"/>
              </a:spcAft>
              <a:buNone/>
            </a:pPr>
            <a:endParaRPr sz="1600">
              <a:solidFill>
                <a:schemeClr val="lt1"/>
              </a:solidFill>
              <a:latin typeface="Arial"/>
              <a:ea typeface="Arial"/>
              <a:cs typeface="Arial"/>
              <a:sym typeface="Arial"/>
            </a:endParaRPr>
          </a:p>
          <a:p>
            <a:pPr marL="0" marR="0" lvl="0" indent="0" algn="l" rtl="0">
              <a:spcBef>
                <a:spcPts val="1200"/>
              </a:spcBef>
              <a:spcAft>
                <a:spcPts val="0"/>
              </a:spcAft>
              <a:buNone/>
            </a:pPr>
            <a:r>
              <a:rPr lang="de-DE" sz="1300">
                <a:solidFill>
                  <a:schemeClr val="lt1"/>
                </a:solidFill>
                <a:latin typeface="Arial"/>
                <a:ea typeface="Arial"/>
                <a:cs typeface="Arial"/>
                <a:sym typeface="Arial"/>
              </a:rPr>
              <a:t>Th</a:t>
            </a:r>
            <a:r>
              <a:rPr lang="de-DE" sz="1300">
                <a:solidFill>
                  <a:schemeClr val="lt1"/>
                </a:solidFill>
              </a:rPr>
              <a:t>o</a:t>
            </a:r>
            <a:r>
              <a:rPr lang="de-DE" sz="1300">
                <a:solidFill>
                  <a:schemeClr val="lt1"/>
                </a:solidFill>
                <a:latin typeface="Arial"/>
                <a:ea typeface="Arial"/>
                <a:cs typeface="Arial"/>
                <a:sym typeface="Arial"/>
              </a:rPr>
              <a:t>mas Jackstädt</a:t>
            </a:r>
            <a:endParaRPr sz="1300">
              <a:solidFill>
                <a:schemeClr val="lt1"/>
              </a:solidFill>
              <a:latin typeface="Arial"/>
              <a:ea typeface="Arial"/>
              <a:cs typeface="Arial"/>
              <a:sym typeface="Arial"/>
            </a:endParaRPr>
          </a:p>
        </p:txBody>
      </p:sp>
      <p:pic>
        <p:nvPicPr>
          <p:cNvPr id="1311" name="Google Shape;1311;p183"/>
          <p:cNvPicPr preferRelativeResize="0"/>
          <p:nvPr/>
        </p:nvPicPr>
        <p:blipFill rotWithShape="1">
          <a:blip r:embed="rId8" cstate="print">
            <a:alphaModFix/>
            <a:extLst>
              <a:ext uri="{28A0092B-C50C-407E-A947-70E740481C1C}">
                <a14:useLocalDpi xmlns:a14="http://schemas.microsoft.com/office/drawing/2010/main"/>
              </a:ext>
            </a:extLst>
          </a:blip>
          <a:srcRect/>
          <a:stretch/>
        </p:blipFill>
        <p:spPr>
          <a:xfrm>
            <a:off x="6105104" y="1806362"/>
            <a:ext cx="1714732" cy="2573589"/>
          </a:xfrm>
          <a:prstGeom prst="rect">
            <a:avLst/>
          </a:prstGeom>
          <a:noFill/>
          <a:ln>
            <a:noFill/>
          </a:ln>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1315"/>
        <p:cNvGrpSpPr/>
        <p:nvPr/>
      </p:nvGrpSpPr>
      <p:grpSpPr>
        <a:xfrm>
          <a:off x="0" y="0"/>
          <a:ext cx="0" cy="0"/>
          <a:chOff x="0" y="0"/>
          <a:chExt cx="0" cy="0"/>
        </a:xfrm>
      </p:grpSpPr>
      <p:sp>
        <p:nvSpPr>
          <p:cNvPr id="1316" name="Google Shape;1316;p184"/>
          <p:cNvSpPr txBox="1">
            <a:spLocks noGrp="1"/>
          </p:cNvSpPr>
          <p:nvPr>
            <p:ph type="body" idx="1"/>
          </p:nvPr>
        </p:nvSpPr>
        <p:spPr>
          <a:xfrm>
            <a:off x="1049125" y="1762125"/>
            <a:ext cx="10632000" cy="1656900"/>
          </a:xfrm>
          <a:prstGeom prst="rect">
            <a:avLst/>
          </a:prstGeom>
          <a:noFill/>
          <a:ln>
            <a:noFill/>
          </a:ln>
        </p:spPr>
        <p:txBody>
          <a:bodyPr spcFirstLastPara="1" wrap="square" lIns="0" tIns="0" rIns="0" bIns="0" anchor="ctr" anchorCtr="0">
            <a:noAutofit/>
          </a:bodyPr>
          <a:lstStyle/>
          <a:p>
            <a:pPr marL="0" lvl="0" indent="0" algn="l" rtl="0">
              <a:lnSpc>
                <a:spcPct val="90000"/>
              </a:lnSpc>
              <a:spcBef>
                <a:spcPts val="0"/>
              </a:spcBef>
              <a:spcAft>
                <a:spcPts val="0"/>
              </a:spcAft>
              <a:buClr>
                <a:schemeClr val="lt1"/>
              </a:buClr>
              <a:buSzPts val="5000"/>
              <a:buNone/>
            </a:pPr>
            <a:r>
              <a:rPr lang="de-DE" sz="3600"/>
              <a:t>Stimmst du der Entlastung des Vorstandes zu?</a:t>
            </a:r>
            <a:endParaRPr sz="3600"/>
          </a:p>
        </p:txBody>
      </p:sp>
      <p:sp>
        <p:nvSpPr>
          <p:cNvPr id="1317" name="Google Shape;1317;p184"/>
          <p:cNvSpPr txBox="1"/>
          <p:nvPr/>
        </p:nvSpPr>
        <p:spPr>
          <a:xfrm>
            <a:off x="1085025" y="3553200"/>
            <a:ext cx="10124700" cy="1550700"/>
          </a:xfrm>
          <a:prstGeom prst="rect">
            <a:avLst/>
          </a:prstGeom>
          <a:noFill/>
          <a:ln>
            <a:noFill/>
          </a:ln>
        </p:spPr>
        <p:txBody>
          <a:bodyPr spcFirstLastPara="1" wrap="square" lIns="91425" tIns="91425" rIns="91425" bIns="91425" anchor="t" anchorCtr="0">
            <a:noAutofit/>
          </a:bodyPr>
          <a:lstStyle/>
          <a:p>
            <a:pPr marL="0" lvl="0" indent="0" algn="l" rtl="0">
              <a:lnSpc>
                <a:spcPct val="90000"/>
              </a:lnSpc>
              <a:spcBef>
                <a:spcPts val="0"/>
              </a:spcBef>
              <a:spcAft>
                <a:spcPts val="0"/>
              </a:spcAft>
              <a:buNone/>
            </a:pPr>
            <a:r>
              <a:rPr lang="de-DE" sz="3600" b="1">
                <a:solidFill>
                  <a:schemeClr val="lt1"/>
                </a:solidFill>
              </a:rPr>
              <a:t>1 - Ja</a:t>
            </a:r>
            <a:endParaRPr sz="3600" b="1">
              <a:solidFill>
                <a:schemeClr val="lt1"/>
              </a:solidFill>
            </a:endParaRPr>
          </a:p>
          <a:p>
            <a:pPr marL="0" lvl="0" indent="0" algn="l" rtl="0">
              <a:lnSpc>
                <a:spcPct val="90000"/>
              </a:lnSpc>
              <a:spcBef>
                <a:spcPts val="0"/>
              </a:spcBef>
              <a:spcAft>
                <a:spcPts val="0"/>
              </a:spcAft>
              <a:buNone/>
            </a:pPr>
            <a:r>
              <a:rPr lang="de-DE" sz="3600" b="1">
                <a:solidFill>
                  <a:schemeClr val="lt1"/>
                </a:solidFill>
              </a:rPr>
              <a:t>2 - Nein</a:t>
            </a:r>
            <a:endParaRPr sz="3600" b="1">
              <a:solidFill>
                <a:schemeClr val="lt1"/>
              </a:solidFill>
            </a:endParaRPr>
          </a:p>
          <a:p>
            <a:pPr marL="0" lvl="0" indent="0" algn="l" rtl="0">
              <a:lnSpc>
                <a:spcPct val="90000"/>
              </a:lnSpc>
              <a:spcBef>
                <a:spcPts val="0"/>
              </a:spcBef>
              <a:spcAft>
                <a:spcPts val="0"/>
              </a:spcAft>
              <a:buClr>
                <a:schemeClr val="dk1"/>
              </a:buClr>
              <a:buSzPts val="1100"/>
              <a:buFont typeface="Arial"/>
              <a:buNone/>
            </a:pPr>
            <a:r>
              <a:rPr lang="de-DE" sz="3600" b="1">
                <a:solidFill>
                  <a:schemeClr val="lt1"/>
                </a:solidFill>
              </a:rPr>
              <a:t>3 - Enthaltung</a:t>
            </a:r>
            <a:endParaRPr sz="3600" b="1">
              <a:solidFill>
                <a:schemeClr val="lt1"/>
              </a:solidFill>
            </a:endParaRPr>
          </a:p>
        </p:txBody>
      </p:sp>
      <p:sp>
        <p:nvSpPr>
          <p:cNvPr id="1318" name="Google Shape;1318;p184"/>
          <p:cNvSpPr txBox="1">
            <a:spLocks noGrp="1"/>
          </p:cNvSpPr>
          <p:nvPr>
            <p:ph type="body" idx="1"/>
          </p:nvPr>
        </p:nvSpPr>
        <p:spPr>
          <a:xfrm>
            <a:off x="1049125" y="658788"/>
            <a:ext cx="10632000" cy="1073700"/>
          </a:xfrm>
          <a:prstGeom prst="rect">
            <a:avLst/>
          </a:prstGeom>
          <a:noFill/>
          <a:ln>
            <a:noFill/>
          </a:ln>
        </p:spPr>
        <p:txBody>
          <a:bodyPr spcFirstLastPara="1" wrap="square" lIns="0" tIns="0" rIns="0" bIns="0" anchor="ctr" anchorCtr="0">
            <a:noAutofit/>
          </a:bodyPr>
          <a:lstStyle/>
          <a:p>
            <a:pPr marL="0" lvl="0" indent="0" algn="l" rtl="0">
              <a:lnSpc>
                <a:spcPct val="90000"/>
              </a:lnSpc>
              <a:spcBef>
                <a:spcPts val="0"/>
              </a:spcBef>
              <a:spcAft>
                <a:spcPts val="0"/>
              </a:spcAft>
              <a:buClr>
                <a:schemeClr val="lt1"/>
              </a:buClr>
              <a:buSzPts val="5000"/>
              <a:buNone/>
            </a:pPr>
            <a:r>
              <a:rPr lang="de-DE" sz="4800"/>
              <a:t>Abstimmung</a:t>
            </a:r>
            <a:endParaRPr sz="4800"/>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1322"/>
        <p:cNvGrpSpPr/>
        <p:nvPr/>
      </p:nvGrpSpPr>
      <p:grpSpPr>
        <a:xfrm>
          <a:off x="0" y="0"/>
          <a:ext cx="0" cy="0"/>
          <a:chOff x="0" y="0"/>
          <a:chExt cx="0" cy="0"/>
        </a:xfrm>
      </p:grpSpPr>
      <p:sp>
        <p:nvSpPr>
          <p:cNvPr id="1323" name="Google Shape;1323;p185"/>
          <p:cNvSpPr txBox="1">
            <a:spLocks noGrp="1"/>
          </p:cNvSpPr>
          <p:nvPr>
            <p:ph type="body" idx="1"/>
          </p:nvPr>
        </p:nvSpPr>
        <p:spPr>
          <a:xfrm>
            <a:off x="1049133" y="1762125"/>
            <a:ext cx="7551900" cy="2524200"/>
          </a:xfrm>
          <a:prstGeom prst="rect">
            <a:avLst/>
          </a:prstGeom>
          <a:noFill/>
          <a:ln>
            <a:noFill/>
          </a:ln>
        </p:spPr>
        <p:txBody>
          <a:bodyPr spcFirstLastPara="1" wrap="square" lIns="0" tIns="0" rIns="0" bIns="0" anchor="ctr" anchorCtr="0">
            <a:noAutofit/>
          </a:bodyPr>
          <a:lstStyle/>
          <a:p>
            <a:pPr marL="0" lvl="0" indent="0" algn="l" rtl="0">
              <a:lnSpc>
                <a:spcPct val="90000"/>
              </a:lnSpc>
              <a:spcBef>
                <a:spcPts val="0"/>
              </a:spcBef>
              <a:spcAft>
                <a:spcPts val="0"/>
              </a:spcAft>
              <a:buClr>
                <a:schemeClr val="lt1"/>
              </a:buClr>
              <a:buSzPts val="5000"/>
              <a:buNone/>
            </a:pPr>
            <a:r>
              <a:rPr lang="de-DE"/>
              <a:t>Wahl des Vorstandes</a:t>
            </a:r>
            <a:endParaRPr sz="2000">
              <a:solidFill>
                <a:schemeClr val="dk1"/>
              </a:solidFill>
            </a:endParaRP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1327"/>
        <p:cNvGrpSpPr/>
        <p:nvPr/>
      </p:nvGrpSpPr>
      <p:grpSpPr>
        <a:xfrm>
          <a:off x="0" y="0"/>
          <a:ext cx="0" cy="0"/>
          <a:chOff x="0" y="0"/>
          <a:chExt cx="0" cy="0"/>
        </a:xfrm>
      </p:grpSpPr>
      <p:sp>
        <p:nvSpPr>
          <p:cNvPr id="1328" name="Google Shape;1328;p186"/>
          <p:cNvSpPr txBox="1">
            <a:spLocks noGrp="1"/>
          </p:cNvSpPr>
          <p:nvPr>
            <p:ph type="body" idx="1"/>
          </p:nvPr>
        </p:nvSpPr>
        <p:spPr>
          <a:xfrm>
            <a:off x="608345" y="846465"/>
            <a:ext cx="8280300" cy="360300"/>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chemeClr val="dk1"/>
              </a:buClr>
              <a:buSzPts val="2600"/>
              <a:buNone/>
            </a:pPr>
            <a:r>
              <a:rPr lang="de-DE"/>
              <a:t>Kandidat Präsident</a:t>
            </a:r>
            <a:endParaRPr/>
          </a:p>
        </p:txBody>
      </p:sp>
      <p:sp>
        <p:nvSpPr>
          <p:cNvPr id="1329" name="Google Shape;1329;p186"/>
          <p:cNvSpPr/>
          <p:nvPr/>
        </p:nvSpPr>
        <p:spPr>
          <a:xfrm>
            <a:off x="3630760" y="4909150"/>
            <a:ext cx="4930500" cy="1230000"/>
          </a:xfrm>
          <a:prstGeom prst="rect">
            <a:avLst/>
          </a:prstGeom>
          <a:solidFill>
            <a:schemeClr val="dk2"/>
          </a:solidFill>
          <a:ln>
            <a:noFill/>
          </a:ln>
        </p:spPr>
        <p:txBody>
          <a:bodyPr spcFirstLastPara="1" wrap="square" lIns="108000" tIns="72000" rIns="108000" bIns="72000" anchor="t" anchorCtr="0">
            <a:noAutofit/>
          </a:bodyPr>
          <a:lstStyle/>
          <a:p>
            <a:pPr marL="0" marR="0" lvl="0" indent="0" algn="l" rtl="0">
              <a:spcBef>
                <a:spcPts val="0"/>
              </a:spcBef>
              <a:spcAft>
                <a:spcPts val="0"/>
              </a:spcAft>
              <a:buNone/>
            </a:pPr>
            <a:endParaRPr sz="1800" b="1">
              <a:solidFill>
                <a:schemeClr val="lt1"/>
              </a:solidFill>
            </a:endParaRPr>
          </a:p>
          <a:p>
            <a:pPr marL="0" marR="0" lvl="0" indent="0" algn="l" rtl="0">
              <a:spcBef>
                <a:spcPts val="0"/>
              </a:spcBef>
              <a:spcAft>
                <a:spcPts val="0"/>
              </a:spcAft>
              <a:buNone/>
            </a:pPr>
            <a:r>
              <a:rPr lang="de-DE" sz="3000" b="1">
                <a:solidFill>
                  <a:schemeClr val="lt1"/>
                </a:solidFill>
              </a:rPr>
              <a:t>Andreas</a:t>
            </a:r>
            <a:r>
              <a:rPr lang="de-DE" sz="3000"/>
              <a:t> </a:t>
            </a:r>
            <a:r>
              <a:rPr lang="de-DE" sz="3000" b="1">
                <a:solidFill>
                  <a:schemeClr val="lt1"/>
                </a:solidFill>
              </a:rPr>
              <a:t>Lehmann</a:t>
            </a:r>
            <a:endParaRPr sz="3000">
              <a:solidFill>
                <a:schemeClr val="lt1"/>
              </a:solidFill>
              <a:latin typeface="Arial"/>
              <a:ea typeface="Arial"/>
              <a:cs typeface="Arial"/>
              <a:sym typeface="Arial"/>
            </a:endParaRPr>
          </a:p>
        </p:txBody>
      </p:sp>
      <p:pic>
        <p:nvPicPr>
          <p:cNvPr id="1330" name="Google Shape;1330;p186"/>
          <p:cNvPicPr preferRelativeResize="0"/>
          <p:nvPr/>
        </p:nvPicPr>
        <p:blipFill>
          <a:blip r:embed="rId3" cstate="print">
            <a:alphaModFix/>
            <a:extLst>
              <a:ext uri="{28A0092B-C50C-407E-A947-70E740481C1C}">
                <a14:useLocalDpi xmlns:a14="http://schemas.microsoft.com/office/drawing/2010/main"/>
              </a:ext>
            </a:extLst>
          </a:blip>
          <a:stretch>
            <a:fillRect/>
          </a:stretch>
        </p:blipFill>
        <p:spPr>
          <a:xfrm>
            <a:off x="3630750" y="1622165"/>
            <a:ext cx="4930470" cy="3286980"/>
          </a:xfrm>
          <a:prstGeom prst="rect">
            <a:avLst/>
          </a:prstGeom>
          <a:noFill/>
          <a:ln>
            <a:noFill/>
          </a:ln>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1334"/>
        <p:cNvGrpSpPr/>
        <p:nvPr/>
      </p:nvGrpSpPr>
      <p:grpSpPr>
        <a:xfrm>
          <a:off x="0" y="0"/>
          <a:ext cx="0" cy="0"/>
          <a:chOff x="0" y="0"/>
          <a:chExt cx="0" cy="0"/>
        </a:xfrm>
      </p:grpSpPr>
      <p:sp>
        <p:nvSpPr>
          <p:cNvPr id="1335" name="Google Shape;1335;p187"/>
          <p:cNvSpPr txBox="1">
            <a:spLocks noGrp="1"/>
          </p:cNvSpPr>
          <p:nvPr>
            <p:ph type="body" idx="1"/>
          </p:nvPr>
        </p:nvSpPr>
        <p:spPr>
          <a:xfrm>
            <a:off x="1049133" y="1762125"/>
            <a:ext cx="7551900" cy="2524200"/>
          </a:xfrm>
          <a:prstGeom prst="rect">
            <a:avLst/>
          </a:prstGeom>
          <a:noFill/>
          <a:ln>
            <a:noFill/>
          </a:ln>
        </p:spPr>
        <p:txBody>
          <a:bodyPr spcFirstLastPara="1" wrap="square" lIns="0" tIns="0" rIns="0" bIns="0" anchor="ctr" anchorCtr="0">
            <a:noAutofit/>
          </a:bodyPr>
          <a:lstStyle/>
          <a:p>
            <a:pPr marL="0" lvl="0" indent="0" algn="l" rtl="0">
              <a:lnSpc>
                <a:spcPct val="90000"/>
              </a:lnSpc>
              <a:spcBef>
                <a:spcPts val="0"/>
              </a:spcBef>
              <a:spcAft>
                <a:spcPts val="0"/>
              </a:spcAft>
              <a:buClr>
                <a:schemeClr val="lt1"/>
              </a:buClr>
              <a:buSzPts val="5000"/>
              <a:buNone/>
            </a:pPr>
            <a:r>
              <a:rPr lang="de-DE"/>
              <a:t>Weitere Kandidaten*Innen</a:t>
            </a:r>
            <a:endParaRPr sz="2000">
              <a:solidFill>
                <a:schemeClr val="dk1"/>
              </a:solidFill>
            </a:endParaRP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1339"/>
        <p:cNvGrpSpPr/>
        <p:nvPr/>
      </p:nvGrpSpPr>
      <p:grpSpPr>
        <a:xfrm>
          <a:off x="0" y="0"/>
          <a:ext cx="0" cy="0"/>
          <a:chOff x="0" y="0"/>
          <a:chExt cx="0" cy="0"/>
        </a:xfrm>
      </p:grpSpPr>
      <p:sp>
        <p:nvSpPr>
          <p:cNvPr id="1340" name="Google Shape;1340;p188"/>
          <p:cNvSpPr txBox="1">
            <a:spLocks noGrp="1"/>
          </p:cNvSpPr>
          <p:nvPr>
            <p:ph type="body" idx="1"/>
          </p:nvPr>
        </p:nvSpPr>
        <p:spPr>
          <a:xfrm>
            <a:off x="608345" y="846465"/>
            <a:ext cx="8280300" cy="360300"/>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chemeClr val="dk1"/>
              </a:buClr>
              <a:buSzPts val="2600"/>
              <a:buNone/>
            </a:pPr>
            <a:r>
              <a:rPr lang="de-DE"/>
              <a:t>Kandidaten Vorstand</a:t>
            </a:r>
            <a:endParaRPr/>
          </a:p>
        </p:txBody>
      </p:sp>
      <p:pic>
        <p:nvPicPr>
          <p:cNvPr id="1341" name="Google Shape;1341;p188"/>
          <p:cNvPicPr preferRelativeResize="0"/>
          <p:nvPr/>
        </p:nvPicPr>
        <p:blipFill rotWithShape="1">
          <a:blip r:embed="rId3">
            <a:alphaModFix/>
          </a:blip>
          <a:srcRect/>
          <a:stretch/>
        </p:blipFill>
        <p:spPr>
          <a:xfrm>
            <a:off x="1590501" y="1765586"/>
            <a:ext cx="1721474" cy="2573590"/>
          </a:xfrm>
          <a:prstGeom prst="rect">
            <a:avLst/>
          </a:prstGeom>
          <a:noFill/>
          <a:ln>
            <a:noFill/>
          </a:ln>
        </p:spPr>
      </p:pic>
      <p:sp>
        <p:nvSpPr>
          <p:cNvPr id="1342" name="Google Shape;1342;p188"/>
          <p:cNvSpPr/>
          <p:nvPr/>
        </p:nvSpPr>
        <p:spPr>
          <a:xfrm>
            <a:off x="1593871" y="4339176"/>
            <a:ext cx="1721400" cy="1230000"/>
          </a:xfrm>
          <a:prstGeom prst="rect">
            <a:avLst/>
          </a:prstGeom>
          <a:solidFill>
            <a:schemeClr val="dk2"/>
          </a:solidFill>
          <a:ln>
            <a:noFill/>
          </a:ln>
        </p:spPr>
        <p:txBody>
          <a:bodyPr spcFirstLastPara="1" wrap="square" lIns="108000" tIns="72000" rIns="108000" bIns="72000" anchor="t" anchorCtr="0">
            <a:noAutofit/>
          </a:bodyPr>
          <a:lstStyle/>
          <a:p>
            <a:pPr marL="0" marR="0" lvl="0" indent="0" algn="l" rtl="0">
              <a:spcBef>
                <a:spcPts val="0"/>
              </a:spcBef>
              <a:spcAft>
                <a:spcPts val="0"/>
              </a:spcAft>
              <a:buNone/>
            </a:pPr>
            <a:r>
              <a:rPr lang="de-DE" sz="1600" b="1">
                <a:solidFill>
                  <a:schemeClr val="lt1"/>
                </a:solidFill>
                <a:latin typeface="Arial"/>
                <a:ea typeface="Arial"/>
                <a:cs typeface="Arial"/>
                <a:sym typeface="Arial"/>
              </a:rPr>
              <a:t>Vizepräsident</a:t>
            </a:r>
            <a:endParaRPr/>
          </a:p>
          <a:p>
            <a:pPr marL="0" marR="0" lvl="0" indent="0" algn="l" rtl="0">
              <a:spcBef>
                <a:spcPts val="1200"/>
              </a:spcBef>
              <a:spcAft>
                <a:spcPts val="0"/>
              </a:spcAft>
              <a:buNone/>
            </a:pPr>
            <a:endParaRPr sz="1600" b="1">
              <a:solidFill>
                <a:schemeClr val="lt1"/>
              </a:solidFill>
              <a:latin typeface="Arial"/>
              <a:ea typeface="Arial"/>
              <a:cs typeface="Arial"/>
              <a:sym typeface="Arial"/>
            </a:endParaRPr>
          </a:p>
          <a:p>
            <a:pPr marL="0" marR="0" lvl="0" indent="0" algn="l" rtl="0">
              <a:spcBef>
                <a:spcPts val="1200"/>
              </a:spcBef>
              <a:spcAft>
                <a:spcPts val="0"/>
              </a:spcAft>
              <a:buNone/>
            </a:pPr>
            <a:r>
              <a:rPr lang="de-DE" sz="1300">
                <a:solidFill>
                  <a:schemeClr val="lt1"/>
                </a:solidFill>
                <a:latin typeface="Arial"/>
                <a:ea typeface="Arial"/>
                <a:cs typeface="Arial"/>
                <a:sym typeface="Arial"/>
              </a:rPr>
              <a:t>Holger Fischer</a:t>
            </a:r>
            <a:endParaRPr/>
          </a:p>
        </p:txBody>
      </p:sp>
      <p:pic>
        <p:nvPicPr>
          <p:cNvPr id="1343" name="Google Shape;1343;p188"/>
          <p:cNvPicPr preferRelativeResize="0"/>
          <p:nvPr/>
        </p:nvPicPr>
        <p:blipFill rotWithShape="1">
          <a:blip r:embed="rId4">
            <a:alphaModFix/>
          </a:blip>
          <a:srcRect/>
          <a:stretch/>
        </p:blipFill>
        <p:spPr>
          <a:xfrm>
            <a:off x="3420353" y="1765586"/>
            <a:ext cx="1721474" cy="2573590"/>
          </a:xfrm>
          <a:prstGeom prst="rect">
            <a:avLst/>
          </a:prstGeom>
          <a:noFill/>
          <a:ln>
            <a:noFill/>
          </a:ln>
        </p:spPr>
      </p:pic>
      <p:sp>
        <p:nvSpPr>
          <p:cNvPr id="1344" name="Google Shape;1344;p188"/>
          <p:cNvSpPr/>
          <p:nvPr/>
        </p:nvSpPr>
        <p:spPr>
          <a:xfrm>
            <a:off x="3416982" y="4339176"/>
            <a:ext cx="1721400" cy="1230000"/>
          </a:xfrm>
          <a:prstGeom prst="rect">
            <a:avLst/>
          </a:prstGeom>
          <a:solidFill>
            <a:schemeClr val="dk2"/>
          </a:solidFill>
          <a:ln>
            <a:noFill/>
          </a:ln>
        </p:spPr>
        <p:txBody>
          <a:bodyPr spcFirstLastPara="1" wrap="square" lIns="108000" tIns="72000" rIns="108000" bIns="72000" anchor="t" anchorCtr="0">
            <a:noAutofit/>
          </a:bodyPr>
          <a:lstStyle/>
          <a:p>
            <a:pPr marL="0" marR="0" lvl="0" indent="0" algn="l" rtl="0">
              <a:spcBef>
                <a:spcPts val="0"/>
              </a:spcBef>
              <a:spcAft>
                <a:spcPts val="0"/>
              </a:spcAft>
              <a:buNone/>
            </a:pPr>
            <a:r>
              <a:rPr lang="de-DE" sz="1600" b="1">
                <a:solidFill>
                  <a:schemeClr val="lt1"/>
                </a:solidFill>
                <a:latin typeface="Arial"/>
                <a:ea typeface="Arial"/>
                <a:cs typeface="Arial"/>
                <a:sym typeface="Arial"/>
              </a:rPr>
              <a:t>Fachvorstand</a:t>
            </a:r>
            <a:endParaRPr/>
          </a:p>
          <a:p>
            <a:pPr marL="0" marR="0" lvl="0" indent="0" algn="l" rtl="0">
              <a:spcBef>
                <a:spcPts val="1200"/>
              </a:spcBef>
              <a:spcAft>
                <a:spcPts val="0"/>
              </a:spcAft>
              <a:buNone/>
            </a:pPr>
            <a:endParaRPr sz="1600" b="1">
              <a:solidFill>
                <a:schemeClr val="lt1"/>
              </a:solidFill>
              <a:latin typeface="Arial"/>
              <a:ea typeface="Arial"/>
              <a:cs typeface="Arial"/>
              <a:sym typeface="Arial"/>
            </a:endParaRPr>
          </a:p>
          <a:p>
            <a:pPr marL="0" marR="0" lvl="0" indent="0" algn="l" rtl="0">
              <a:spcBef>
                <a:spcPts val="1200"/>
              </a:spcBef>
              <a:spcAft>
                <a:spcPts val="0"/>
              </a:spcAft>
              <a:buNone/>
            </a:pPr>
            <a:r>
              <a:rPr lang="de-DE" sz="1300">
                <a:solidFill>
                  <a:schemeClr val="lt1"/>
                </a:solidFill>
                <a:latin typeface="Arial"/>
                <a:ea typeface="Arial"/>
                <a:cs typeface="Arial"/>
                <a:sym typeface="Arial"/>
              </a:rPr>
              <a:t>Steffen Hess</a:t>
            </a:r>
            <a:endParaRPr/>
          </a:p>
        </p:txBody>
      </p:sp>
      <p:pic>
        <p:nvPicPr>
          <p:cNvPr id="1345" name="Google Shape;1345;p188"/>
          <p:cNvPicPr preferRelativeResize="0"/>
          <p:nvPr/>
        </p:nvPicPr>
        <p:blipFill rotWithShape="1">
          <a:blip r:embed="rId5">
            <a:alphaModFix/>
          </a:blip>
          <a:srcRect/>
          <a:stretch/>
        </p:blipFill>
        <p:spPr>
          <a:xfrm>
            <a:off x="7080520" y="1765586"/>
            <a:ext cx="1721473" cy="2573590"/>
          </a:xfrm>
          <a:prstGeom prst="rect">
            <a:avLst/>
          </a:prstGeom>
          <a:noFill/>
          <a:ln>
            <a:noFill/>
          </a:ln>
        </p:spPr>
      </p:pic>
      <p:sp>
        <p:nvSpPr>
          <p:cNvPr id="1346" name="Google Shape;1346;p188"/>
          <p:cNvSpPr/>
          <p:nvPr/>
        </p:nvSpPr>
        <p:spPr>
          <a:xfrm>
            <a:off x="7080519" y="4339176"/>
            <a:ext cx="1721400" cy="1230000"/>
          </a:xfrm>
          <a:prstGeom prst="rect">
            <a:avLst/>
          </a:prstGeom>
          <a:solidFill>
            <a:schemeClr val="dk2"/>
          </a:solidFill>
          <a:ln>
            <a:noFill/>
          </a:ln>
        </p:spPr>
        <p:txBody>
          <a:bodyPr spcFirstLastPara="1" wrap="square" lIns="108000" tIns="72000" rIns="108000" bIns="72000" anchor="t" anchorCtr="0">
            <a:noAutofit/>
          </a:bodyPr>
          <a:lstStyle/>
          <a:p>
            <a:pPr marL="0" marR="0" lvl="0" indent="0" algn="l" rtl="0">
              <a:spcBef>
                <a:spcPts val="0"/>
              </a:spcBef>
              <a:spcAft>
                <a:spcPts val="0"/>
              </a:spcAft>
              <a:buNone/>
            </a:pPr>
            <a:r>
              <a:rPr lang="de-DE" sz="1600" b="1">
                <a:solidFill>
                  <a:schemeClr val="lt1"/>
                </a:solidFill>
                <a:latin typeface="Arial"/>
                <a:ea typeface="Arial"/>
                <a:cs typeface="Arial"/>
                <a:sym typeface="Arial"/>
              </a:rPr>
              <a:t>Schatzmeister</a:t>
            </a:r>
            <a:endParaRPr/>
          </a:p>
          <a:p>
            <a:pPr marL="0" marR="0" lvl="0" indent="0" algn="l" rtl="0">
              <a:spcBef>
                <a:spcPts val="1200"/>
              </a:spcBef>
              <a:spcAft>
                <a:spcPts val="0"/>
              </a:spcAft>
              <a:buNone/>
            </a:pPr>
            <a:endParaRPr sz="1600" b="1">
              <a:solidFill>
                <a:schemeClr val="lt1"/>
              </a:solidFill>
              <a:latin typeface="Arial"/>
              <a:ea typeface="Arial"/>
              <a:cs typeface="Arial"/>
              <a:sym typeface="Arial"/>
            </a:endParaRPr>
          </a:p>
          <a:p>
            <a:pPr marL="0" marR="0" lvl="0" indent="0" algn="l" rtl="0">
              <a:spcBef>
                <a:spcPts val="1200"/>
              </a:spcBef>
              <a:spcAft>
                <a:spcPts val="0"/>
              </a:spcAft>
              <a:buNone/>
            </a:pPr>
            <a:r>
              <a:rPr lang="de-DE" sz="1300">
                <a:solidFill>
                  <a:schemeClr val="lt1"/>
                </a:solidFill>
                <a:latin typeface="Arial"/>
                <a:ea typeface="Arial"/>
                <a:cs typeface="Arial"/>
                <a:sym typeface="Arial"/>
              </a:rPr>
              <a:t>Roman Reindler</a:t>
            </a:r>
            <a:endParaRPr sz="1300">
              <a:solidFill>
                <a:schemeClr val="lt1"/>
              </a:solidFill>
              <a:latin typeface="Arial"/>
              <a:ea typeface="Arial"/>
              <a:cs typeface="Arial"/>
              <a:sym typeface="Arial"/>
            </a:endParaRPr>
          </a:p>
        </p:txBody>
      </p:sp>
      <p:sp>
        <p:nvSpPr>
          <p:cNvPr id="1347" name="Google Shape;1347;p188"/>
          <p:cNvSpPr/>
          <p:nvPr/>
        </p:nvSpPr>
        <p:spPr>
          <a:xfrm>
            <a:off x="5253883" y="4339176"/>
            <a:ext cx="1721400" cy="1230000"/>
          </a:xfrm>
          <a:prstGeom prst="rect">
            <a:avLst/>
          </a:prstGeom>
          <a:solidFill>
            <a:schemeClr val="dk2"/>
          </a:solidFill>
          <a:ln>
            <a:noFill/>
          </a:ln>
        </p:spPr>
        <p:txBody>
          <a:bodyPr spcFirstLastPara="1" wrap="square" lIns="108000" tIns="72000" rIns="108000" bIns="72000" anchor="t" anchorCtr="0">
            <a:noAutofit/>
          </a:bodyPr>
          <a:lstStyle/>
          <a:p>
            <a:pPr marL="0" marR="0" lvl="0" indent="0" algn="l" rtl="0">
              <a:spcBef>
                <a:spcPts val="0"/>
              </a:spcBef>
              <a:spcAft>
                <a:spcPts val="0"/>
              </a:spcAft>
              <a:buNone/>
            </a:pPr>
            <a:r>
              <a:rPr lang="de-DE" sz="1600" b="1">
                <a:solidFill>
                  <a:schemeClr val="lt1"/>
                </a:solidFill>
                <a:latin typeface="Arial"/>
                <a:ea typeface="Arial"/>
                <a:cs typeface="Arial"/>
                <a:sym typeface="Arial"/>
              </a:rPr>
              <a:t>PR/Marketing</a:t>
            </a:r>
            <a:endParaRPr/>
          </a:p>
          <a:p>
            <a:pPr marL="0" marR="0" lvl="0" indent="0" algn="l" rtl="0">
              <a:spcBef>
                <a:spcPts val="1200"/>
              </a:spcBef>
              <a:spcAft>
                <a:spcPts val="0"/>
              </a:spcAft>
              <a:buNone/>
            </a:pPr>
            <a:endParaRPr sz="1600" b="1">
              <a:solidFill>
                <a:schemeClr val="lt1"/>
              </a:solidFill>
              <a:latin typeface="Arial"/>
              <a:ea typeface="Arial"/>
              <a:cs typeface="Arial"/>
              <a:sym typeface="Arial"/>
            </a:endParaRPr>
          </a:p>
          <a:p>
            <a:pPr marL="0" marR="0" lvl="0" indent="0" algn="l" rtl="0">
              <a:spcBef>
                <a:spcPts val="1200"/>
              </a:spcBef>
              <a:spcAft>
                <a:spcPts val="0"/>
              </a:spcAft>
              <a:buNone/>
            </a:pPr>
            <a:r>
              <a:rPr lang="de-DE" sz="1300">
                <a:solidFill>
                  <a:schemeClr val="lt1"/>
                </a:solidFill>
                <a:latin typeface="Arial"/>
                <a:ea typeface="Arial"/>
                <a:cs typeface="Arial"/>
                <a:sym typeface="Arial"/>
              </a:rPr>
              <a:t>Monika Gillessen</a:t>
            </a:r>
            <a:endParaRPr/>
          </a:p>
        </p:txBody>
      </p:sp>
      <p:pic>
        <p:nvPicPr>
          <p:cNvPr id="1348" name="Google Shape;1348;p188"/>
          <p:cNvPicPr preferRelativeResize="0"/>
          <p:nvPr/>
        </p:nvPicPr>
        <p:blipFill rotWithShape="1">
          <a:blip r:embed="rId6">
            <a:alphaModFix/>
          </a:blip>
          <a:srcRect/>
          <a:stretch/>
        </p:blipFill>
        <p:spPr>
          <a:xfrm>
            <a:off x="8910524" y="1765586"/>
            <a:ext cx="1721473" cy="2573590"/>
          </a:xfrm>
          <a:prstGeom prst="rect">
            <a:avLst/>
          </a:prstGeom>
          <a:noFill/>
          <a:ln>
            <a:noFill/>
          </a:ln>
        </p:spPr>
      </p:pic>
      <p:sp>
        <p:nvSpPr>
          <p:cNvPr id="1349" name="Google Shape;1349;p188"/>
          <p:cNvSpPr/>
          <p:nvPr/>
        </p:nvSpPr>
        <p:spPr>
          <a:xfrm>
            <a:off x="8910524" y="4339176"/>
            <a:ext cx="1721400" cy="1230000"/>
          </a:xfrm>
          <a:prstGeom prst="rect">
            <a:avLst/>
          </a:prstGeom>
          <a:solidFill>
            <a:schemeClr val="dk2"/>
          </a:solidFill>
          <a:ln>
            <a:noFill/>
          </a:ln>
        </p:spPr>
        <p:txBody>
          <a:bodyPr spcFirstLastPara="1" wrap="square" lIns="108000" tIns="72000" rIns="108000" bIns="72000" anchor="t" anchorCtr="0">
            <a:noAutofit/>
          </a:bodyPr>
          <a:lstStyle/>
          <a:p>
            <a:pPr marL="0" marR="0" lvl="0" indent="0" algn="l" rtl="0">
              <a:spcBef>
                <a:spcPts val="0"/>
              </a:spcBef>
              <a:spcAft>
                <a:spcPts val="0"/>
              </a:spcAft>
              <a:buNone/>
            </a:pPr>
            <a:r>
              <a:rPr lang="de-DE" sz="1600" b="1">
                <a:solidFill>
                  <a:schemeClr val="lt1"/>
                </a:solidFill>
                <a:latin typeface="Arial"/>
                <a:ea typeface="Arial"/>
                <a:cs typeface="Arial"/>
                <a:sym typeface="Arial"/>
              </a:rPr>
              <a:t>Schriftführer</a:t>
            </a:r>
            <a:endParaRPr/>
          </a:p>
          <a:p>
            <a:pPr marL="0" marR="0" lvl="0" indent="0" algn="l" rtl="0">
              <a:spcBef>
                <a:spcPts val="1200"/>
              </a:spcBef>
              <a:spcAft>
                <a:spcPts val="0"/>
              </a:spcAft>
              <a:buNone/>
            </a:pPr>
            <a:endParaRPr sz="1600">
              <a:solidFill>
                <a:schemeClr val="lt1"/>
              </a:solidFill>
              <a:latin typeface="Arial"/>
              <a:ea typeface="Arial"/>
              <a:cs typeface="Arial"/>
              <a:sym typeface="Arial"/>
            </a:endParaRPr>
          </a:p>
          <a:p>
            <a:pPr marL="0" marR="0" lvl="0" indent="0" algn="l" rtl="0">
              <a:spcBef>
                <a:spcPts val="1200"/>
              </a:spcBef>
              <a:spcAft>
                <a:spcPts val="0"/>
              </a:spcAft>
              <a:buNone/>
            </a:pPr>
            <a:r>
              <a:rPr lang="de-DE" sz="1300">
                <a:solidFill>
                  <a:schemeClr val="lt1"/>
                </a:solidFill>
                <a:latin typeface="Arial"/>
                <a:ea typeface="Arial"/>
                <a:cs typeface="Arial"/>
                <a:sym typeface="Arial"/>
              </a:rPr>
              <a:t>Th</a:t>
            </a:r>
            <a:r>
              <a:rPr lang="de-DE" sz="1300">
                <a:solidFill>
                  <a:schemeClr val="lt1"/>
                </a:solidFill>
              </a:rPr>
              <a:t>o</a:t>
            </a:r>
            <a:r>
              <a:rPr lang="de-DE" sz="1300">
                <a:solidFill>
                  <a:schemeClr val="lt1"/>
                </a:solidFill>
                <a:latin typeface="Arial"/>
                <a:ea typeface="Arial"/>
                <a:cs typeface="Arial"/>
                <a:sym typeface="Arial"/>
              </a:rPr>
              <a:t>mas Jackstädt</a:t>
            </a:r>
            <a:endParaRPr sz="1300">
              <a:solidFill>
                <a:schemeClr val="lt1"/>
              </a:solidFill>
              <a:latin typeface="Arial"/>
              <a:ea typeface="Arial"/>
              <a:cs typeface="Arial"/>
              <a:sym typeface="Arial"/>
            </a:endParaRPr>
          </a:p>
        </p:txBody>
      </p:sp>
      <p:pic>
        <p:nvPicPr>
          <p:cNvPr id="1350" name="Google Shape;1350;p188"/>
          <p:cNvPicPr preferRelativeResize="0"/>
          <p:nvPr/>
        </p:nvPicPr>
        <p:blipFill rotWithShape="1">
          <a:blip r:embed="rId7" cstate="print">
            <a:alphaModFix/>
            <a:extLst>
              <a:ext uri="{28A0092B-C50C-407E-A947-70E740481C1C}">
                <a14:useLocalDpi xmlns:a14="http://schemas.microsoft.com/office/drawing/2010/main"/>
              </a:ext>
            </a:extLst>
          </a:blip>
          <a:srcRect/>
          <a:stretch/>
        </p:blipFill>
        <p:spPr>
          <a:xfrm>
            <a:off x="5257254" y="1765587"/>
            <a:ext cx="1714732" cy="2573589"/>
          </a:xfrm>
          <a:prstGeom prst="rect">
            <a:avLst/>
          </a:prstGeom>
          <a:noFill/>
          <a:ln>
            <a:noFill/>
          </a:ln>
        </p:spPr>
      </p:pic>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1354"/>
        <p:cNvGrpSpPr/>
        <p:nvPr/>
      </p:nvGrpSpPr>
      <p:grpSpPr>
        <a:xfrm>
          <a:off x="0" y="0"/>
          <a:ext cx="0" cy="0"/>
          <a:chOff x="0" y="0"/>
          <a:chExt cx="0" cy="0"/>
        </a:xfrm>
      </p:grpSpPr>
      <p:sp>
        <p:nvSpPr>
          <p:cNvPr id="1355" name="Google Shape;1355;p189"/>
          <p:cNvSpPr txBox="1">
            <a:spLocks noGrp="1"/>
          </p:cNvSpPr>
          <p:nvPr>
            <p:ph type="body" idx="1"/>
          </p:nvPr>
        </p:nvSpPr>
        <p:spPr>
          <a:xfrm>
            <a:off x="1049133" y="1762125"/>
            <a:ext cx="7551900" cy="2524200"/>
          </a:xfrm>
          <a:prstGeom prst="rect">
            <a:avLst/>
          </a:prstGeom>
          <a:noFill/>
          <a:ln>
            <a:noFill/>
          </a:ln>
        </p:spPr>
        <p:txBody>
          <a:bodyPr spcFirstLastPara="1" wrap="square" lIns="0" tIns="0" rIns="0" bIns="0" anchor="ctr" anchorCtr="0">
            <a:noAutofit/>
          </a:bodyPr>
          <a:lstStyle/>
          <a:p>
            <a:pPr marL="0" lvl="0" indent="0" algn="l" rtl="0">
              <a:lnSpc>
                <a:spcPct val="90000"/>
              </a:lnSpc>
              <a:spcBef>
                <a:spcPts val="0"/>
              </a:spcBef>
              <a:spcAft>
                <a:spcPts val="0"/>
              </a:spcAft>
              <a:buClr>
                <a:schemeClr val="lt1"/>
              </a:buClr>
              <a:buSzPts val="5000"/>
              <a:buNone/>
            </a:pPr>
            <a:r>
              <a:rPr lang="de-DE"/>
              <a:t>Weitere Kandidaten*Innen</a:t>
            </a:r>
            <a:endParaRPr sz="2000">
              <a:solidFill>
                <a:schemeClr val="dk1"/>
              </a:solidFill>
            </a:endParaRP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1359"/>
        <p:cNvGrpSpPr/>
        <p:nvPr/>
      </p:nvGrpSpPr>
      <p:grpSpPr>
        <a:xfrm>
          <a:off x="0" y="0"/>
          <a:ext cx="0" cy="0"/>
          <a:chOff x="0" y="0"/>
          <a:chExt cx="0" cy="0"/>
        </a:xfrm>
      </p:grpSpPr>
      <p:sp>
        <p:nvSpPr>
          <p:cNvPr id="1360" name="Google Shape;1360;p190"/>
          <p:cNvSpPr txBox="1">
            <a:spLocks noGrp="1"/>
          </p:cNvSpPr>
          <p:nvPr>
            <p:ph type="body" idx="1"/>
          </p:nvPr>
        </p:nvSpPr>
        <p:spPr>
          <a:xfrm>
            <a:off x="1049125" y="1762125"/>
            <a:ext cx="10632000" cy="1656900"/>
          </a:xfrm>
          <a:prstGeom prst="rect">
            <a:avLst/>
          </a:prstGeom>
          <a:noFill/>
          <a:ln>
            <a:noFill/>
          </a:ln>
        </p:spPr>
        <p:txBody>
          <a:bodyPr spcFirstLastPara="1" wrap="square" lIns="0" tIns="0" rIns="0" bIns="0" anchor="ctr" anchorCtr="0">
            <a:noAutofit/>
          </a:bodyPr>
          <a:lstStyle/>
          <a:p>
            <a:pPr marL="0" lvl="0" indent="0" algn="l" rtl="0">
              <a:lnSpc>
                <a:spcPct val="90000"/>
              </a:lnSpc>
              <a:spcBef>
                <a:spcPts val="0"/>
              </a:spcBef>
              <a:spcAft>
                <a:spcPts val="0"/>
              </a:spcAft>
              <a:buClr>
                <a:schemeClr val="lt1"/>
              </a:buClr>
              <a:buSzPts val="5000"/>
              <a:buNone/>
            </a:pPr>
            <a:r>
              <a:rPr lang="de-DE" sz="3600"/>
              <a:t>Präsident Andreas Lehmann</a:t>
            </a:r>
            <a:endParaRPr sz="3600"/>
          </a:p>
        </p:txBody>
      </p:sp>
      <p:sp>
        <p:nvSpPr>
          <p:cNvPr id="1361" name="Google Shape;1361;p190"/>
          <p:cNvSpPr txBox="1"/>
          <p:nvPr/>
        </p:nvSpPr>
        <p:spPr>
          <a:xfrm>
            <a:off x="1085025" y="3553200"/>
            <a:ext cx="10124700" cy="1550700"/>
          </a:xfrm>
          <a:prstGeom prst="rect">
            <a:avLst/>
          </a:prstGeom>
          <a:noFill/>
          <a:ln>
            <a:noFill/>
          </a:ln>
        </p:spPr>
        <p:txBody>
          <a:bodyPr spcFirstLastPara="1" wrap="square" lIns="91425" tIns="91425" rIns="91425" bIns="91425" anchor="t" anchorCtr="0">
            <a:noAutofit/>
          </a:bodyPr>
          <a:lstStyle/>
          <a:p>
            <a:pPr marL="0" lvl="0" indent="0" algn="l" rtl="0">
              <a:lnSpc>
                <a:spcPct val="90000"/>
              </a:lnSpc>
              <a:spcBef>
                <a:spcPts val="0"/>
              </a:spcBef>
              <a:spcAft>
                <a:spcPts val="0"/>
              </a:spcAft>
              <a:buClr>
                <a:schemeClr val="dk1"/>
              </a:buClr>
              <a:buSzPts val="1100"/>
              <a:buFont typeface="Arial"/>
              <a:buNone/>
            </a:pPr>
            <a:r>
              <a:rPr lang="de-DE" sz="3600" b="1">
                <a:solidFill>
                  <a:schemeClr val="lt1"/>
                </a:solidFill>
              </a:rPr>
              <a:t>1 - Ja</a:t>
            </a:r>
            <a:endParaRPr sz="3600" b="1">
              <a:solidFill>
                <a:schemeClr val="lt1"/>
              </a:solidFill>
            </a:endParaRPr>
          </a:p>
          <a:p>
            <a:pPr marL="0" lvl="0" indent="0" algn="l" rtl="0">
              <a:lnSpc>
                <a:spcPct val="90000"/>
              </a:lnSpc>
              <a:spcBef>
                <a:spcPts val="0"/>
              </a:spcBef>
              <a:spcAft>
                <a:spcPts val="0"/>
              </a:spcAft>
              <a:buClr>
                <a:schemeClr val="dk1"/>
              </a:buClr>
              <a:buSzPts val="1100"/>
              <a:buFont typeface="Arial"/>
              <a:buNone/>
            </a:pPr>
            <a:r>
              <a:rPr lang="de-DE" sz="3600" b="1">
                <a:solidFill>
                  <a:schemeClr val="lt1"/>
                </a:solidFill>
              </a:rPr>
              <a:t>2 - Nein</a:t>
            </a:r>
            <a:endParaRPr sz="3600" b="1">
              <a:solidFill>
                <a:schemeClr val="lt1"/>
              </a:solidFill>
            </a:endParaRPr>
          </a:p>
          <a:p>
            <a:pPr marL="0" lvl="0" indent="0" algn="l" rtl="0">
              <a:lnSpc>
                <a:spcPct val="90000"/>
              </a:lnSpc>
              <a:spcBef>
                <a:spcPts val="0"/>
              </a:spcBef>
              <a:spcAft>
                <a:spcPts val="0"/>
              </a:spcAft>
              <a:buClr>
                <a:schemeClr val="dk1"/>
              </a:buClr>
              <a:buSzPts val="1100"/>
              <a:buFont typeface="Arial"/>
              <a:buNone/>
            </a:pPr>
            <a:r>
              <a:rPr lang="de-DE" sz="3600" b="1">
                <a:solidFill>
                  <a:schemeClr val="lt1"/>
                </a:solidFill>
              </a:rPr>
              <a:t>3 - Enthaltung</a:t>
            </a:r>
            <a:endParaRPr sz="3600" b="1">
              <a:solidFill>
                <a:schemeClr val="lt1"/>
              </a:solidFill>
            </a:endParaRPr>
          </a:p>
          <a:p>
            <a:pPr marL="0" lvl="0" indent="0" algn="l" rtl="0">
              <a:lnSpc>
                <a:spcPct val="90000"/>
              </a:lnSpc>
              <a:spcBef>
                <a:spcPts val="0"/>
              </a:spcBef>
              <a:spcAft>
                <a:spcPts val="0"/>
              </a:spcAft>
              <a:buNone/>
            </a:pPr>
            <a:endParaRPr sz="3600" b="1">
              <a:solidFill>
                <a:schemeClr val="lt1"/>
              </a:solidFill>
            </a:endParaRPr>
          </a:p>
        </p:txBody>
      </p:sp>
      <p:sp>
        <p:nvSpPr>
          <p:cNvPr id="1362" name="Google Shape;1362;p190"/>
          <p:cNvSpPr txBox="1">
            <a:spLocks noGrp="1"/>
          </p:cNvSpPr>
          <p:nvPr>
            <p:ph type="body" idx="1"/>
          </p:nvPr>
        </p:nvSpPr>
        <p:spPr>
          <a:xfrm>
            <a:off x="1049125" y="658788"/>
            <a:ext cx="10632000" cy="1073700"/>
          </a:xfrm>
          <a:prstGeom prst="rect">
            <a:avLst/>
          </a:prstGeom>
          <a:noFill/>
          <a:ln>
            <a:noFill/>
          </a:ln>
        </p:spPr>
        <p:txBody>
          <a:bodyPr spcFirstLastPara="1" wrap="square" lIns="0" tIns="0" rIns="0" bIns="0" anchor="ctr" anchorCtr="0">
            <a:noAutofit/>
          </a:bodyPr>
          <a:lstStyle/>
          <a:p>
            <a:pPr marL="0" lvl="0" indent="0" algn="l" rtl="0">
              <a:lnSpc>
                <a:spcPct val="90000"/>
              </a:lnSpc>
              <a:spcBef>
                <a:spcPts val="0"/>
              </a:spcBef>
              <a:spcAft>
                <a:spcPts val="0"/>
              </a:spcAft>
              <a:buClr>
                <a:schemeClr val="lt1"/>
              </a:buClr>
              <a:buSzPts val="5000"/>
              <a:buNone/>
            </a:pPr>
            <a:r>
              <a:rPr lang="de-DE" sz="4800"/>
              <a:t>Abstimmung</a:t>
            </a:r>
            <a:endParaRPr sz="480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841"/>
        <p:cNvGrpSpPr/>
        <p:nvPr/>
      </p:nvGrpSpPr>
      <p:grpSpPr>
        <a:xfrm>
          <a:off x="0" y="0"/>
          <a:ext cx="0" cy="0"/>
          <a:chOff x="0" y="0"/>
          <a:chExt cx="0" cy="0"/>
        </a:xfrm>
      </p:grpSpPr>
      <p:sp>
        <p:nvSpPr>
          <p:cNvPr id="842" name="Google Shape;842;p128"/>
          <p:cNvSpPr txBox="1">
            <a:spLocks noGrp="1"/>
          </p:cNvSpPr>
          <p:nvPr>
            <p:ph type="body" idx="1"/>
          </p:nvPr>
        </p:nvSpPr>
        <p:spPr>
          <a:xfrm>
            <a:off x="608345" y="846465"/>
            <a:ext cx="8280400" cy="360362"/>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chemeClr val="dk1"/>
              </a:buClr>
              <a:buSzPts val="2600"/>
              <a:buNone/>
            </a:pPr>
            <a:r>
              <a:rPr lang="de-DE"/>
              <a:t>Gruß Astrid</a:t>
            </a:r>
            <a:endParaRPr/>
          </a:p>
        </p:txBody>
      </p:sp>
      <p:pic>
        <p:nvPicPr>
          <p:cNvPr id="843" name="Google Shape;843;p128" title="Abschied.mov">
            <a:hlinkClick r:id="rId3"/>
          </p:cNvPr>
          <p:cNvPicPr preferRelativeResize="0"/>
          <p:nvPr/>
        </p:nvPicPr>
        <p:blipFill>
          <a:blip r:embed="rId4">
            <a:alphaModFix/>
          </a:blip>
          <a:stretch>
            <a:fillRect/>
          </a:stretch>
        </p:blipFill>
        <p:spPr>
          <a:xfrm>
            <a:off x="1787700" y="1206825"/>
            <a:ext cx="8987398" cy="5055424"/>
          </a:xfrm>
          <a:prstGeom prst="rect">
            <a:avLst/>
          </a:prstGeom>
          <a:noFill/>
          <a:ln>
            <a:noFill/>
          </a:ln>
        </p:spPr>
      </p:pic>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1366"/>
        <p:cNvGrpSpPr/>
        <p:nvPr/>
      </p:nvGrpSpPr>
      <p:grpSpPr>
        <a:xfrm>
          <a:off x="0" y="0"/>
          <a:ext cx="0" cy="0"/>
          <a:chOff x="0" y="0"/>
          <a:chExt cx="0" cy="0"/>
        </a:xfrm>
      </p:grpSpPr>
      <p:sp>
        <p:nvSpPr>
          <p:cNvPr id="1367" name="Google Shape;1367;p191"/>
          <p:cNvSpPr txBox="1">
            <a:spLocks noGrp="1"/>
          </p:cNvSpPr>
          <p:nvPr>
            <p:ph type="body" idx="1"/>
          </p:nvPr>
        </p:nvSpPr>
        <p:spPr>
          <a:xfrm>
            <a:off x="1049133" y="1762125"/>
            <a:ext cx="7551900" cy="2524200"/>
          </a:xfrm>
          <a:prstGeom prst="rect">
            <a:avLst/>
          </a:prstGeom>
          <a:noFill/>
          <a:ln>
            <a:noFill/>
          </a:ln>
        </p:spPr>
        <p:txBody>
          <a:bodyPr spcFirstLastPara="1" wrap="square" lIns="0" tIns="0" rIns="0" bIns="0" anchor="ctr" anchorCtr="0">
            <a:noAutofit/>
          </a:bodyPr>
          <a:lstStyle/>
          <a:p>
            <a:pPr marL="0" lvl="0" indent="0" algn="l" rtl="0">
              <a:lnSpc>
                <a:spcPct val="90000"/>
              </a:lnSpc>
              <a:spcBef>
                <a:spcPts val="0"/>
              </a:spcBef>
              <a:spcAft>
                <a:spcPts val="0"/>
              </a:spcAft>
              <a:buClr>
                <a:schemeClr val="lt1"/>
              </a:buClr>
              <a:buSzPts val="5000"/>
              <a:buNone/>
            </a:pPr>
            <a:r>
              <a:rPr lang="de-DE"/>
              <a:t>Annahme der Wahl</a:t>
            </a:r>
            <a:endParaRPr sz="2000">
              <a:solidFill>
                <a:schemeClr val="dk1"/>
              </a:solidFill>
            </a:endParaRP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1371"/>
        <p:cNvGrpSpPr/>
        <p:nvPr/>
      </p:nvGrpSpPr>
      <p:grpSpPr>
        <a:xfrm>
          <a:off x="0" y="0"/>
          <a:ext cx="0" cy="0"/>
          <a:chOff x="0" y="0"/>
          <a:chExt cx="0" cy="0"/>
        </a:xfrm>
      </p:grpSpPr>
      <p:sp>
        <p:nvSpPr>
          <p:cNvPr id="1372" name="Google Shape;1372;p192"/>
          <p:cNvSpPr txBox="1">
            <a:spLocks noGrp="1"/>
          </p:cNvSpPr>
          <p:nvPr>
            <p:ph type="body" idx="1"/>
          </p:nvPr>
        </p:nvSpPr>
        <p:spPr>
          <a:xfrm>
            <a:off x="1049125" y="1762125"/>
            <a:ext cx="10632000" cy="1656900"/>
          </a:xfrm>
          <a:prstGeom prst="rect">
            <a:avLst/>
          </a:prstGeom>
          <a:noFill/>
          <a:ln>
            <a:noFill/>
          </a:ln>
        </p:spPr>
        <p:txBody>
          <a:bodyPr spcFirstLastPara="1" wrap="square" lIns="0" tIns="0" rIns="0" bIns="0" anchor="ctr" anchorCtr="0">
            <a:noAutofit/>
          </a:bodyPr>
          <a:lstStyle/>
          <a:p>
            <a:pPr marL="0" lvl="0" indent="0" algn="l" rtl="0">
              <a:lnSpc>
                <a:spcPct val="90000"/>
              </a:lnSpc>
              <a:spcBef>
                <a:spcPts val="0"/>
              </a:spcBef>
              <a:spcAft>
                <a:spcPts val="0"/>
              </a:spcAft>
              <a:buClr>
                <a:schemeClr val="lt1"/>
              </a:buClr>
              <a:buSzPts val="5000"/>
              <a:buNone/>
            </a:pPr>
            <a:r>
              <a:rPr lang="de-DE" sz="3600"/>
              <a:t>Vize-Präsident Holger Fischer</a:t>
            </a:r>
            <a:endParaRPr sz="3600"/>
          </a:p>
        </p:txBody>
      </p:sp>
      <p:sp>
        <p:nvSpPr>
          <p:cNvPr id="1373" name="Google Shape;1373;p192"/>
          <p:cNvSpPr txBox="1"/>
          <p:nvPr/>
        </p:nvSpPr>
        <p:spPr>
          <a:xfrm>
            <a:off x="1085025" y="3553200"/>
            <a:ext cx="10124700" cy="1550700"/>
          </a:xfrm>
          <a:prstGeom prst="rect">
            <a:avLst/>
          </a:prstGeom>
          <a:noFill/>
          <a:ln>
            <a:noFill/>
          </a:ln>
        </p:spPr>
        <p:txBody>
          <a:bodyPr spcFirstLastPara="1" wrap="square" lIns="91425" tIns="91425" rIns="91425" bIns="91425" anchor="t" anchorCtr="0">
            <a:noAutofit/>
          </a:bodyPr>
          <a:lstStyle/>
          <a:p>
            <a:pPr marL="0" lvl="0" indent="0" algn="l" rtl="0">
              <a:lnSpc>
                <a:spcPct val="90000"/>
              </a:lnSpc>
              <a:spcBef>
                <a:spcPts val="0"/>
              </a:spcBef>
              <a:spcAft>
                <a:spcPts val="0"/>
              </a:spcAft>
              <a:buClr>
                <a:schemeClr val="dk1"/>
              </a:buClr>
              <a:buSzPts val="1100"/>
              <a:buFont typeface="Arial"/>
              <a:buNone/>
            </a:pPr>
            <a:r>
              <a:rPr lang="de-DE" sz="3600" b="1">
                <a:solidFill>
                  <a:schemeClr val="lt1"/>
                </a:solidFill>
              </a:rPr>
              <a:t>1 - Ja</a:t>
            </a:r>
            <a:endParaRPr sz="3600" b="1">
              <a:solidFill>
                <a:schemeClr val="lt1"/>
              </a:solidFill>
            </a:endParaRPr>
          </a:p>
          <a:p>
            <a:pPr marL="0" lvl="0" indent="0" algn="l" rtl="0">
              <a:lnSpc>
                <a:spcPct val="90000"/>
              </a:lnSpc>
              <a:spcBef>
                <a:spcPts val="0"/>
              </a:spcBef>
              <a:spcAft>
                <a:spcPts val="0"/>
              </a:spcAft>
              <a:buClr>
                <a:schemeClr val="dk1"/>
              </a:buClr>
              <a:buSzPts val="1100"/>
              <a:buFont typeface="Arial"/>
              <a:buNone/>
            </a:pPr>
            <a:r>
              <a:rPr lang="de-DE" sz="3600" b="1">
                <a:solidFill>
                  <a:schemeClr val="lt1"/>
                </a:solidFill>
              </a:rPr>
              <a:t>2 - Nein</a:t>
            </a:r>
            <a:endParaRPr sz="3600" b="1">
              <a:solidFill>
                <a:schemeClr val="lt1"/>
              </a:solidFill>
            </a:endParaRPr>
          </a:p>
          <a:p>
            <a:pPr marL="0" lvl="0" indent="0" algn="l" rtl="0">
              <a:lnSpc>
                <a:spcPct val="90000"/>
              </a:lnSpc>
              <a:spcBef>
                <a:spcPts val="0"/>
              </a:spcBef>
              <a:spcAft>
                <a:spcPts val="0"/>
              </a:spcAft>
              <a:buClr>
                <a:schemeClr val="dk1"/>
              </a:buClr>
              <a:buSzPts val="1100"/>
              <a:buFont typeface="Arial"/>
              <a:buNone/>
            </a:pPr>
            <a:r>
              <a:rPr lang="de-DE" sz="3600" b="1">
                <a:solidFill>
                  <a:schemeClr val="lt1"/>
                </a:solidFill>
              </a:rPr>
              <a:t>3 - Enthaltung</a:t>
            </a:r>
            <a:endParaRPr sz="3600" b="1">
              <a:solidFill>
                <a:schemeClr val="lt1"/>
              </a:solidFill>
            </a:endParaRPr>
          </a:p>
        </p:txBody>
      </p:sp>
      <p:sp>
        <p:nvSpPr>
          <p:cNvPr id="1374" name="Google Shape;1374;p192"/>
          <p:cNvSpPr txBox="1">
            <a:spLocks noGrp="1"/>
          </p:cNvSpPr>
          <p:nvPr>
            <p:ph type="body" idx="1"/>
          </p:nvPr>
        </p:nvSpPr>
        <p:spPr>
          <a:xfrm>
            <a:off x="1049125" y="658788"/>
            <a:ext cx="10632000" cy="1073700"/>
          </a:xfrm>
          <a:prstGeom prst="rect">
            <a:avLst/>
          </a:prstGeom>
          <a:noFill/>
          <a:ln>
            <a:noFill/>
          </a:ln>
        </p:spPr>
        <p:txBody>
          <a:bodyPr spcFirstLastPara="1" wrap="square" lIns="0" tIns="0" rIns="0" bIns="0" anchor="ctr" anchorCtr="0">
            <a:noAutofit/>
          </a:bodyPr>
          <a:lstStyle/>
          <a:p>
            <a:pPr marL="0" lvl="0" indent="0" algn="l" rtl="0">
              <a:lnSpc>
                <a:spcPct val="90000"/>
              </a:lnSpc>
              <a:spcBef>
                <a:spcPts val="0"/>
              </a:spcBef>
              <a:spcAft>
                <a:spcPts val="0"/>
              </a:spcAft>
              <a:buClr>
                <a:schemeClr val="lt1"/>
              </a:buClr>
              <a:buSzPts val="5000"/>
              <a:buNone/>
            </a:pPr>
            <a:r>
              <a:rPr lang="de-DE" sz="4800"/>
              <a:t>Abstimmung</a:t>
            </a:r>
            <a:endParaRPr sz="4800"/>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1378"/>
        <p:cNvGrpSpPr/>
        <p:nvPr/>
      </p:nvGrpSpPr>
      <p:grpSpPr>
        <a:xfrm>
          <a:off x="0" y="0"/>
          <a:ext cx="0" cy="0"/>
          <a:chOff x="0" y="0"/>
          <a:chExt cx="0" cy="0"/>
        </a:xfrm>
      </p:grpSpPr>
      <p:sp>
        <p:nvSpPr>
          <p:cNvPr id="1379" name="Google Shape;1379;p193"/>
          <p:cNvSpPr txBox="1">
            <a:spLocks noGrp="1"/>
          </p:cNvSpPr>
          <p:nvPr>
            <p:ph type="body" idx="1"/>
          </p:nvPr>
        </p:nvSpPr>
        <p:spPr>
          <a:xfrm>
            <a:off x="1049133" y="1762125"/>
            <a:ext cx="7551900" cy="2524200"/>
          </a:xfrm>
          <a:prstGeom prst="rect">
            <a:avLst/>
          </a:prstGeom>
          <a:noFill/>
          <a:ln>
            <a:noFill/>
          </a:ln>
        </p:spPr>
        <p:txBody>
          <a:bodyPr spcFirstLastPara="1" wrap="square" lIns="0" tIns="0" rIns="0" bIns="0" anchor="ctr" anchorCtr="0">
            <a:noAutofit/>
          </a:bodyPr>
          <a:lstStyle/>
          <a:p>
            <a:pPr marL="0" lvl="0" indent="0" algn="l" rtl="0">
              <a:lnSpc>
                <a:spcPct val="90000"/>
              </a:lnSpc>
              <a:spcBef>
                <a:spcPts val="0"/>
              </a:spcBef>
              <a:spcAft>
                <a:spcPts val="0"/>
              </a:spcAft>
              <a:buClr>
                <a:schemeClr val="lt1"/>
              </a:buClr>
              <a:buSzPts val="5000"/>
              <a:buNone/>
            </a:pPr>
            <a:r>
              <a:rPr lang="de-DE"/>
              <a:t>Annahme der Wahl</a:t>
            </a:r>
            <a:endParaRPr sz="2000">
              <a:solidFill>
                <a:schemeClr val="dk1"/>
              </a:solidFill>
            </a:endParaRP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1383"/>
        <p:cNvGrpSpPr/>
        <p:nvPr/>
      </p:nvGrpSpPr>
      <p:grpSpPr>
        <a:xfrm>
          <a:off x="0" y="0"/>
          <a:ext cx="0" cy="0"/>
          <a:chOff x="0" y="0"/>
          <a:chExt cx="0" cy="0"/>
        </a:xfrm>
      </p:grpSpPr>
      <p:sp>
        <p:nvSpPr>
          <p:cNvPr id="1384" name="Google Shape;1384;p194"/>
          <p:cNvSpPr txBox="1">
            <a:spLocks noGrp="1"/>
          </p:cNvSpPr>
          <p:nvPr>
            <p:ph type="body" idx="1"/>
          </p:nvPr>
        </p:nvSpPr>
        <p:spPr>
          <a:xfrm>
            <a:off x="1049125" y="1762125"/>
            <a:ext cx="10632000" cy="1656900"/>
          </a:xfrm>
          <a:prstGeom prst="rect">
            <a:avLst/>
          </a:prstGeom>
          <a:noFill/>
          <a:ln>
            <a:noFill/>
          </a:ln>
        </p:spPr>
        <p:txBody>
          <a:bodyPr spcFirstLastPara="1" wrap="square" lIns="0" tIns="0" rIns="0" bIns="0" anchor="ctr" anchorCtr="0">
            <a:noAutofit/>
          </a:bodyPr>
          <a:lstStyle/>
          <a:p>
            <a:pPr marL="0" lvl="0" indent="0" algn="l" rtl="0">
              <a:lnSpc>
                <a:spcPct val="90000"/>
              </a:lnSpc>
              <a:spcBef>
                <a:spcPts val="0"/>
              </a:spcBef>
              <a:spcAft>
                <a:spcPts val="0"/>
              </a:spcAft>
              <a:buClr>
                <a:schemeClr val="lt1"/>
              </a:buClr>
              <a:buSzPts val="5000"/>
              <a:buNone/>
            </a:pPr>
            <a:r>
              <a:rPr lang="de-DE" sz="3600"/>
              <a:t>Fachvorstand Steffen Hess</a:t>
            </a:r>
            <a:endParaRPr sz="3600"/>
          </a:p>
        </p:txBody>
      </p:sp>
      <p:sp>
        <p:nvSpPr>
          <p:cNvPr id="1385" name="Google Shape;1385;p194"/>
          <p:cNvSpPr txBox="1"/>
          <p:nvPr/>
        </p:nvSpPr>
        <p:spPr>
          <a:xfrm>
            <a:off x="1085025" y="3553200"/>
            <a:ext cx="10124700" cy="1550700"/>
          </a:xfrm>
          <a:prstGeom prst="rect">
            <a:avLst/>
          </a:prstGeom>
          <a:noFill/>
          <a:ln>
            <a:noFill/>
          </a:ln>
        </p:spPr>
        <p:txBody>
          <a:bodyPr spcFirstLastPara="1" wrap="square" lIns="91425" tIns="91425" rIns="91425" bIns="91425" anchor="t" anchorCtr="0">
            <a:noAutofit/>
          </a:bodyPr>
          <a:lstStyle/>
          <a:p>
            <a:pPr marL="0" lvl="0" indent="0" algn="l" rtl="0">
              <a:lnSpc>
                <a:spcPct val="90000"/>
              </a:lnSpc>
              <a:spcBef>
                <a:spcPts val="0"/>
              </a:spcBef>
              <a:spcAft>
                <a:spcPts val="0"/>
              </a:spcAft>
              <a:buNone/>
            </a:pPr>
            <a:r>
              <a:rPr lang="de-DE" sz="3600" b="1">
                <a:solidFill>
                  <a:schemeClr val="lt1"/>
                </a:solidFill>
              </a:rPr>
              <a:t>1 - Ja</a:t>
            </a:r>
            <a:endParaRPr sz="3600" b="1">
              <a:solidFill>
                <a:schemeClr val="lt1"/>
              </a:solidFill>
            </a:endParaRPr>
          </a:p>
          <a:p>
            <a:pPr marL="0" lvl="0" indent="0" algn="l" rtl="0">
              <a:lnSpc>
                <a:spcPct val="90000"/>
              </a:lnSpc>
              <a:spcBef>
                <a:spcPts val="0"/>
              </a:spcBef>
              <a:spcAft>
                <a:spcPts val="0"/>
              </a:spcAft>
              <a:buClr>
                <a:schemeClr val="dk1"/>
              </a:buClr>
              <a:buSzPts val="1100"/>
              <a:buFont typeface="Arial"/>
              <a:buNone/>
            </a:pPr>
            <a:r>
              <a:rPr lang="de-DE" sz="3600" b="1">
                <a:solidFill>
                  <a:schemeClr val="lt1"/>
                </a:solidFill>
              </a:rPr>
              <a:t>2 - Nein</a:t>
            </a:r>
            <a:endParaRPr sz="3600" b="1">
              <a:solidFill>
                <a:schemeClr val="lt1"/>
              </a:solidFill>
            </a:endParaRPr>
          </a:p>
          <a:p>
            <a:pPr marL="0" lvl="0" indent="0" algn="l" rtl="0">
              <a:lnSpc>
                <a:spcPct val="90000"/>
              </a:lnSpc>
              <a:spcBef>
                <a:spcPts val="0"/>
              </a:spcBef>
              <a:spcAft>
                <a:spcPts val="0"/>
              </a:spcAft>
              <a:buClr>
                <a:schemeClr val="dk1"/>
              </a:buClr>
              <a:buSzPts val="1100"/>
              <a:buFont typeface="Arial"/>
              <a:buNone/>
            </a:pPr>
            <a:r>
              <a:rPr lang="de-DE" sz="3600" b="1">
                <a:solidFill>
                  <a:schemeClr val="lt1"/>
                </a:solidFill>
              </a:rPr>
              <a:t>3 - Enthaltung</a:t>
            </a:r>
            <a:endParaRPr sz="3600" b="1">
              <a:solidFill>
                <a:schemeClr val="lt1"/>
              </a:solidFill>
            </a:endParaRPr>
          </a:p>
        </p:txBody>
      </p:sp>
      <p:sp>
        <p:nvSpPr>
          <p:cNvPr id="1386" name="Google Shape;1386;p194"/>
          <p:cNvSpPr txBox="1">
            <a:spLocks noGrp="1"/>
          </p:cNvSpPr>
          <p:nvPr>
            <p:ph type="body" idx="1"/>
          </p:nvPr>
        </p:nvSpPr>
        <p:spPr>
          <a:xfrm>
            <a:off x="1049125" y="658788"/>
            <a:ext cx="10632000" cy="1073700"/>
          </a:xfrm>
          <a:prstGeom prst="rect">
            <a:avLst/>
          </a:prstGeom>
          <a:noFill/>
          <a:ln>
            <a:noFill/>
          </a:ln>
        </p:spPr>
        <p:txBody>
          <a:bodyPr spcFirstLastPara="1" wrap="square" lIns="0" tIns="0" rIns="0" bIns="0" anchor="ctr" anchorCtr="0">
            <a:noAutofit/>
          </a:bodyPr>
          <a:lstStyle/>
          <a:p>
            <a:pPr marL="0" lvl="0" indent="0" algn="l" rtl="0">
              <a:lnSpc>
                <a:spcPct val="90000"/>
              </a:lnSpc>
              <a:spcBef>
                <a:spcPts val="0"/>
              </a:spcBef>
              <a:spcAft>
                <a:spcPts val="0"/>
              </a:spcAft>
              <a:buClr>
                <a:schemeClr val="lt1"/>
              </a:buClr>
              <a:buSzPts val="5000"/>
              <a:buNone/>
            </a:pPr>
            <a:r>
              <a:rPr lang="de-DE" sz="4800"/>
              <a:t>Abstimmung</a:t>
            </a:r>
            <a:endParaRPr sz="4800"/>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1390"/>
        <p:cNvGrpSpPr/>
        <p:nvPr/>
      </p:nvGrpSpPr>
      <p:grpSpPr>
        <a:xfrm>
          <a:off x="0" y="0"/>
          <a:ext cx="0" cy="0"/>
          <a:chOff x="0" y="0"/>
          <a:chExt cx="0" cy="0"/>
        </a:xfrm>
      </p:grpSpPr>
      <p:sp>
        <p:nvSpPr>
          <p:cNvPr id="1391" name="Google Shape;1391;p195"/>
          <p:cNvSpPr txBox="1">
            <a:spLocks noGrp="1"/>
          </p:cNvSpPr>
          <p:nvPr>
            <p:ph type="body" idx="1"/>
          </p:nvPr>
        </p:nvSpPr>
        <p:spPr>
          <a:xfrm>
            <a:off x="1049133" y="1762125"/>
            <a:ext cx="7551900" cy="2524200"/>
          </a:xfrm>
          <a:prstGeom prst="rect">
            <a:avLst/>
          </a:prstGeom>
          <a:noFill/>
          <a:ln>
            <a:noFill/>
          </a:ln>
        </p:spPr>
        <p:txBody>
          <a:bodyPr spcFirstLastPara="1" wrap="square" lIns="0" tIns="0" rIns="0" bIns="0" anchor="ctr" anchorCtr="0">
            <a:noAutofit/>
          </a:bodyPr>
          <a:lstStyle/>
          <a:p>
            <a:pPr marL="0" lvl="0" indent="0" algn="l" rtl="0">
              <a:lnSpc>
                <a:spcPct val="90000"/>
              </a:lnSpc>
              <a:spcBef>
                <a:spcPts val="0"/>
              </a:spcBef>
              <a:spcAft>
                <a:spcPts val="0"/>
              </a:spcAft>
              <a:buClr>
                <a:schemeClr val="lt1"/>
              </a:buClr>
              <a:buSzPts val="5000"/>
              <a:buNone/>
            </a:pPr>
            <a:r>
              <a:rPr lang="de-DE"/>
              <a:t>Annahme der Wahl</a:t>
            </a:r>
            <a:endParaRPr sz="2000">
              <a:solidFill>
                <a:schemeClr val="dk1"/>
              </a:solidFill>
            </a:endParaRP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1395"/>
        <p:cNvGrpSpPr/>
        <p:nvPr/>
      </p:nvGrpSpPr>
      <p:grpSpPr>
        <a:xfrm>
          <a:off x="0" y="0"/>
          <a:ext cx="0" cy="0"/>
          <a:chOff x="0" y="0"/>
          <a:chExt cx="0" cy="0"/>
        </a:xfrm>
      </p:grpSpPr>
      <p:sp>
        <p:nvSpPr>
          <p:cNvPr id="1396" name="Google Shape;1396;p196"/>
          <p:cNvSpPr txBox="1">
            <a:spLocks noGrp="1"/>
          </p:cNvSpPr>
          <p:nvPr>
            <p:ph type="body" idx="1"/>
          </p:nvPr>
        </p:nvSpPr>
        <p:spPr>
          <a:xfrm>
            <a:off x="1049125" y="1762125"/>
            <a:ext cx="10632000" cy="1656900"/>
          </a:xfrm>
          <a:prstGeom prst="rect">
            <a:avLst/>
          </a:prstGeom>
          <a:noFill/>
          <a:ln>
            <a:noFill/>
          </a:ln>
        </p:spPr>
        <p:txBody>
          <a:bodyPr spcFirstLastPara="1" wrap="square" lIns="0" tIns="0" rIns="0" bIns="0" anchor="ctr" anchorCtr="0">
            <a:noAutofit/>
          </a:bodyPr>
          <a:lstStyle/>
          <a:p>
            <a:pPr marL="0" lvl="0" indent="0" algn="l" rtl="0">
              <a:lnSpc>
                <a:spcPct val="90000"/>
              </a:lnSpc>
              <a:spcBef>
                <a:spcPts val="0"/>
              </a:spcBef>
              <a:spcAft>
                <a:spcPts val="0"/>
              </a:spcAft>
              <a:buClr>
                <a:schemeClr val="lt1"/>
              </a:buClr>
              <a:buSzPts val="5000"/>
              <a:buNone/>
            </a:pPr>
            <a:r>
              <a:rPr lang="de-DE" sz="3600"/>
              <a:t>Vorstand für PR / Marketing Monika Gillessen</a:t>
            </a:r>
            <a:endParaRPr sz="3600"/>
          </a:p>
        </p:txBody>
      </p:sp>
      <p:sp>
        <p:nvSpPr>
          <p:cNvPr id="1397" name="Google Shape;1397;p196"/>
          <p:cNvSpPr txBox="1"/>
          <p:nvPr/>
        </p:nvSpPr>
        <p:spPr>
          <a:xfrm>
            <a:off x="1085025" y="3553200"/>
            <a:ext cx="10124700" cy="1550700"/>
          </a:xfrm>
          <a:prstGeom prst="rect">
            <a:avLst/>
          </a:prstGeom>
          <a:noFill/>
          <a:ln>
            <a:noFill/>
          </a:ln>
        </p:spPr>
        <p:txBody>
          <a:bodyPr spcFirstLastPara="1" wrap="square" lIns="91425" tIns="91425" rIns="91425" bIns="91425" anchor="t" anchorCtr="0">
            <a:noAutofit/>
          </a:bodyPr>
          <a:lstStyle/>
          <a:p>
            <a:pPr marL="0" lvl="0" indent="0" algn="l" rtl="0">
              <a:lnSpc>
                <a:spcPct val="90000"/>
              </a:lnSpc>
              <a:spcBef>
                <a:spcPts val="0"/>
              </a:spcBef>
              <a:spcAft>
                <a:spcPts val="0"/>
              </a:spcAft>
              <a:buNone/>
            </a:pPr>
            <a:r>
              <a:rPr lang="de-DE" sz="3600" b="1">
                <a:solidFill>
                  <a:schemeClr val="lt1"/>
                </a:solidFill>
              </a:rPr>
              <a:t>1 - Ja</a:t>
            </a:r>
            <a:endParaRPr sz="3600" b="1">
              <a:solidFill>
                <a:schemeClr val="lt1"/>
              </a:solidFill>
            </a:endParaRPr>
          </a:p>
          <a:p>
            <a:pPr marL="0" lvl="0" indent="0" algn="l" rtl="0">
              <a:lnSpc>
                <a:spcPct val="90000"/>
              </a:lnSpc>
              <a:spcBef>
                <a:spcPts val="0"/>
              </a:spcBef>
              <a:spcAft>
                <a:spcPts val="0"/>
              </a:spcAft>
              <a:buNone/>
            </a:pPr>
            <a:r>
              <a:rPr lang="de-DE" sz="3600" b="1">
                <a:solidFill>
                  <a:schemeClr val="lt1"/>
                </a:solidFill>
              </a:rPr>
              <a:t>2 - Nein</a:t>
            </a:r>
            <a:endParaRPr sz="3600" b="1">
              <a:solidFill>
                <a:schemeClr val="lt1"/>
              </a:solidFill>
            </a:endParaRPr>
          </a:p>
          <a:p>
            <a:pPr marL="0" lvl="0" indent="0" algn="l" rtl="0">
              <a:lnSpc>
                <a:spcPct val="90000"/>
              </a:lnSpc>
              <a:spcBef>
                <a:spcPts val="0"/>
              </a:spcBef>
              <a:spcAft>
                <a:spcPts val="0"/>
              </a:spcAft>
              <a:buClr>
                <a:schemeClr val="dk1"/>
              </a:buClr>
              <a:buSzPts val="1100"/>
              <a:buFont typeface="Arial"/>
              <a:buNone/>
            </a:pPr>
            <a:r>
              <a:rPr lang="de-DE" sz="3600" b="1">
                <a:solidFill>
                  <a:schemeClr val="lt1"/>
                </a:solidFill>
              </a:rPr>
              <a:t>3 - Enthaltung</a:t>
            </a:r>
            <a:endParaRPr sz="3600" b="1">
              <a:solidFill>
                <a:schemeClr val="lt1"/>
              </a:solidFill>
            </a:endParaRPr>
          </a:p>
        </p:txBody>
      </p:sp>
      <p:sp>
        <p:nvSpPr>
          <p:cNvPr id="1398" name="Google Shape;1398;p196"/>
          <p:cNvSpPr txBox="1">
            <a:spLocks noGrp="1"/>
          </p:cNvSpPr>
          <p:nvPr>
            <p:ph type="body" idx="1"/>
          </p:nvPr>
        </p:nvSpPr>
        <p:spPr>
          <a:xfrm>
            <a:off x="1049125" y="658788"/>
            <a:ext cx="10632000" cy="1073700"/>
          </a:xfrm>
          <a:prstGeom prst="rect">
            <a:avLst/>
          </a:prstGeom>
          <a:noFill/>
          <a:ln>
            <a:noFill/>
          </a:ln>
        </p:spPr>
        <p:txBody>
          <a:bodyPr spcFirstLastPara="1" wrap="square" lIns="0" tIns="0" rIns="0" bIns="0" anchor="ctr" anchorCtr="0">
            <a:noAutofit/>
          </a:bodyPr>
          <a:lstStyle/>
          <a:p>
            <a:pPr marL="0" lvl="0" indent="0" algn="l" rtl="0">
              <a:lnSpc>
                <a:spcPct val="90000"/>
              </a:lnSpc>
              <a:spcBef>
                <a:spcPts val="0"/>
              </a:spcBef>
              <a:spcAft>
                <a:spcPts val="0"/>
              </a:spcAft>
              <a:buClr>
                <a:schemeClr val="lt1"/>
              </a:buClr>
              <a:buSzPts val="5000"/>
              <a:buNone/>
            </a:pPr>
            <a:r>
              <a:rPr lang="de-DE" sz="4800"/>
              <a:t>Abstimmung</a:t>
            </a:r>
            <a:endParaRPr sz="4800"/>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1402"/>
        <p:cNvGrpSpPr/>
        <p:nvPr/>
      </p:nvGrpSpPr>
      <p:grpSpPr>
        <a:xfrm>
          <a:off x="0" y="0"/>
          <a:ext cx="0" cy="0"/>
          <a:chOff x="0" y="0"/>
          <a:chExt cx="0" cy="0"/>
        </a:xfrm>
      </p:grpSpPr>
      <p:sp>
        <p:nvSpPr>
          <p:cNvPr id="1403" name="Google Shape;1403;p197"/>
          <p:cNvSpPr txBox="1">
            <a:spLocks noGrp="1"/>
          </p:cNvSpPr>
          <p:nvPr>
            <p:ph type="body" idx="1"/>
          </p:nvPr>
        </p:nvSpPr>
        <p:spPr>
          <a:xfrm>
            <a:off x="1049133" y="1762125"/>
            <a:ext cx="7551900" cy="2524200"/>
          </a:xfrm>
          <a:prstGeom prst="rect">
            <a:avLst/>
          </a:prstGeom>
          <a:noFill/>
          <a:ln>
            <a:noFill/>
          </a:ln>
        </p:spPr>
        <p:txBody>
          <a:bodyPr spcFirstLastPara="1" wrap="square" lIns="0" tIns="0" rIns="0" bIns="0" anchor="ctr" anchorCtr="0">
            <a:noAutofit/>
          </a:bodyPr>
          <a:lstStyle/>
          <a:p>
            <a:pPr marL="0" lvl="0" indent="0" algn="l" rtl="0">
              <a:lnSpc>
                <a:spcPct val="90000"/>
              </a:lnSpc>
              <a:spcBef>
                <a:spcPts val="0"/>
              </a:spcBef>
              <a:spcAft>
                <a:spcPts val="0"/>
              </a:spcAft>
              <a:buClr>
                <a:schemeClr val="lt1"/>
              </a:buClr>
              <a:buSzPts val="5000"/>
              <a:buNone/>
            </a:pPr>
            <a:r>
              <a:rPr lang="de-DE"/>
              <a:t>Annahme der Wahl</a:t>
            </a:r>
            <a:endParaRPr sz="2000">
              <a:solidFill>
                <a:schemeClr val="dk1"/>
              </a:solidFill>
            </a:endParaRP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1407"/>
        <p:cNvGrpSpPr/>
        <p:nvPr/>
      </p:nvGrpSpPr>
      <p:grpSpPr>
        <a:xfrm>
          <a:off x="0" y="0"/>
          <a:ext cx="0" cy="0"/>
          <a:chOff x="0" y="0"/>
          <a:chExt cx="0" cy="0"/>
        </a:xfrm>
      </p:grpSpPr>
      <p:sp>
        <p:nvSpPr>
          <p:cNvPr id="1408" name="Google Shape;1408;p198"/>
          <p:cNvSpPr txBox="1">
            <a:spLocks noGrp="1"/>
          </p:cNvSpPr>
          <p:nvPr>
            <p:ph type="body" idx="1"/>
          </p:nvPr>
        </p:nvSpPr>
        <p:spPr>
          <a:xfrm>
            <a:off x="1049125" y="1762125"/>
            <a:ext cx="10632000" cy="1656900"/>
          </a:xfrm>
          <a:prstGeom prst="rect">
            <a:avLst/>
          </a:prstGeom>
          <a:noFill/>
          <a:ln>
            <a:noFill/>
          </a:ln>
        </p:spPr>
        <p:txBody>
          <a:bodyPr spcFirstLastPara="1" wrap="square" lIns="0" tIns="0" rIns="0" bIns="0" anchor="ctr" anchorCtr="0">
            <a:noAutofit/>
          </a:bodyPr>
          <a:lstStyle/>
          <a:p>
            <a:pPr marL="0" lvl="0" indent="0" algn="l" rtl="0">
              <a:lnSpc>
                <a:spcPct val="90000"/>
              </a:lnSpc>
              <a:spcBef>
                <a:spcPts val="0"/>
              </a:spcBef>
              <a:spcAft>
                <a:spcPts val="0"/>
              </a:spcAft>
              <a:buClr>
                <a:schemeClr val="lt1"/>
              </a:buClr>
              <a:buSzPts val="5000"/>
              <a:buNone/>
            </a:pPr>
            <a:r>
              <a:rPr lang="de-DE" sz="3600"/>
              <a:t>Schatzmeister Roman Reindler</a:t>
            </a:r>
            <a:endParaRPr sz="3600"/>
          </a:p>
        </p:txBody>
      </p:sp>
      <p:sp>
        <p:nvSpPr>
          <p:cNvPr id="1409" name="Google Shape;1409;p198"/>
          <p:cNvSpPr txBox="1"/>
          <p:nvPr/>
        </p:nvSpPr>
        <p:spPr>
          <a:xfrm>
            <a:off x="1085025" y="3553200"/>
            <a:ext cx="10124700" cy="1550700"/>
          </a:xfrm>
          <a:prstGeom prst="rect">
            <a:avLst/>
          </a:prstGeom>
          <a:noFill/>
          <a:ln>
            <a:noFill/>
          </a:ln>
        </p:spPr>
        <p:txBody>
          <a:bodyPr spcFirstLastPara="1" wrap="square" lIns="91425" tIns="91425" rIns="91425" bIns="91425" anchor="t" anchorCtr="0">
            <a:noAutofit/>
          </a:bodyPr>
          <a:lstStyle/>
          <a:p>
            <a:pPr marL="0" lvl="0" indent="0" algn="l" rtl="0">
              <a:lnSpc>
                <a:spcPct val="90000"/>
              </a:lnSpc>
              <a:spcBef>
                <a:spcPts val="0"/>
              </a:spcBef>
              <a:spcAft>
                <a:spcPts val="0"/>
              </a:spcAft>
              <a:buNone/>
            </a:pPr>
            <a:r>
              <a:rPr lang="de-DE" sz="3600" b="1">
                <a:solidFill>
                  <a:schemeClr val="lt1"/>
                </a:solidFill>
              </a:rPr>
              <a:t>1 - Ja</a:t>
            </a:r>
            <a:endParaRPr sz="3600" b="1">
              <a:solidFill>
                <a:schemeClr val="lt1"/>
              </a:solidFill>
            </a:endParaRPr>
          </a:p>
          <a:p>
            <a:pPr marL="0" lvl="0" indent="0" algn="l" rtl="0">
              <a:lnSpc>
                <a:spcPct val="90000"/>
              </a:lnSpc>
              <a:spcBef>
                <a:spcPts val="0"/>
              </a:spcBef>
              <a:spcAft>
                <a:spcPts val="0"/>
              </a:spcAft>
              <a:buNone/>
            </a:pPr>
            <a:r>
              <a:rPr lang="de-DE" sz="3600" b="1">
                <a:solidFill>
                  <a:schemeClr val="lt1"/>
                </a:solidFill>
              </a:rPr>
              <a:t>2 - Nein</a:t>
            </a:r>
            <a:endParaRPr sz="3600" b="1">
              <a:solidFill>
                <a:schemeClr val="lt1"/>
              </a:solidFill>
            </a:endParaRPr>
          </a:p>
          <a:p>
            <a:pPr marL="0" lvl="0" indent="0" algn="l" rtl="0">
              <a:lnSpc>
                <a:spcPct val="90000"/>
              </a:lnSpc>
              <a:spcBef>
                <a:spcPts val="0"/>
              </a:spcBef>
              <a:spcAft>
                <a:spcPts val="0"/>
              </a:spcAft>
              <a:buClr>
                <a:schemeClr val="dk1"/>
              </a:buClr>
              <a:buSzPts val="1100"/>
              <a:buFont typeface="Arial"/>
              <a:buNone/>
            </a:pPr>
            <a:r>
              <a:rPr lang="de-DE" sz="3600" b="1">
                <a:solidFill>
                  <a:schemeClr val="lt1"/>
                </a:solidFill>
              </a:rPr>
              <a:t>3 - Enthaltung</a:t>
            </a:r>
            <a:endParaRPr sz="3600" b="1">
              <a:solidFill>
                <a:schemeClr val="lt1"/>
              </a:solidFill>
            </a:endParaRPr>
          </a:p>
        </p:txBody>
      </p:sp>
      <p:sp>
        <p:nvSpPr>
          <p:cNvPr id="1410" name="Google Shape;1410;p198"/>
          <p:cNvSpPr txBox="1">
            <a:spLocks noGrp="1"/>
          </p:cNvSpPr>
          <p:nvPr>
            <p:ph type="body" idx="1"/>
          </p:nvPr>
        </p:nvSpPr>
        <p:spPr>
          <a:xfrm>
            <a:off x="1049125" y="658788"/>
            <a:ext cx="10632000" cy="1073700"/>
          </a:xfrm>
          <a:prstGeom prst="rect">
            <a:avLst/>
          </a:prstGeom>
          <a:noFill/>
          <a:ln>
            <a:noFill/>
          </a:ln>
        </p:spPr>
        <p:txBody>
          <a:bodyPr spcFirstLastPara="1" wrap="square" lIns="0" tIns="0" rIns="0" bIns="0" anchor="ctr" anchorCtr="0">
            <a:noAutofit/>
          </a:bodyPr>
          <a:lstStyle/>
          <a:p>
            <a:pPr marL="0" lvl="0" indent="0" algn="l" rtl="0">
              <a:lnSpc>
                <a:spcPct val="90000"/>
              </a:lnSpc>
              <a:spcBef>
                <a:spcPts val="0"/>
              </a:spcBef>
              <a:spcAft>
                <a:spcPts val="0"/>
              </a:spcAft>
              <a:buClr>
                <a:schemeClr val="lt1"/>
              </a:buClr>
              <a:buSzPts val="5000"/>
              <a:buNone/>
            </a:pPr>
            <a:r>
              <a:rPr lang="de-DE" sz="4800"/>
              <a:t>Abstimmung</a:t>
            </a:r>
            <a:endParaRPr sz="4800"/>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1414"/>
        <p:cNvGrpSpPr/>
        <p:nvPr/>
      </p:nvGrpSpPr>
      <p:grpSpPr>
        <a:xfrm>
          <a:off x="0" y="0"/>
          <a:ext cx="0" cy="0"/>
          <a:chOff x="0" y="0"/>
          <a:chExt cx="0" cy="0"/>
        </a:xfrm>
      </p:grpSpPr>
      <p:sp>
        <p:nvSpPr>
          <p:cNvPr id="1415" name="Google Shape;1415;p199"/>
          <p:cNvSpPr txBox="1">
            <a:spLocks noGrp="1"/>
          </p:cNvSpPr>
          <p:nvPr>
            <p:ph type="body" idx="1"/>
          </p:nvPr>
        </p:nvSpPr>
        <p:spPr>
          <a:xfrm>
            <a:off x="1049133" y="1762125"/>
            <a:ext cx="7551900" cy="2524200"/>
          </a:xfrm>
          <a:prstGeom prst="rect">
            <a:avLst/>
          </a:prstGeom>
          <a:noFill/>
          <a:ln>
            <a:noFill/>
          </a:ln>
        </p:spPr>
        <p:txBody>
          <a:bodyPr spcFirstLastPara="1" wrap="square" lIns="0" tIns="0" rIns="0" bIns="0" anchor="ctr" anchorCtr="0">
            <a:noAutofit/>
          </a:bodyPr>
          <a:lstStyle/>
          <a:p>
            <a:pPr marL="0" lvl="0" indent="0" algn="l" rtl="0">
              <a:lnSpc>
                <a:spcPct val="90000"/>
              </a:lnSpc>
              <a:spcBef>
                <a:spcPts val="0"/>
              </a:spcBef>
              <a:spcAft>
                <a:spcPts val="0"/>
              </a:spcAft>
              <a:buClr>
                <a:schemeClr val="lt1"/>
              </a:buClr>
              <a:buSzPts val="5000"/>
              <a:buNone/>
            </a:pPr>
            <a:r>
              <a:rPr lang="de-DE"/>
              <a:t>Annahme der Wahl</a:t>
            </a:r>
            <a:endParaRPr sz="2000">
              <a:solidFill>
                <a:schemeClr val="dk1"/>
              </a:solidFill>
            </a:endParaRP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1419"/>
        <p:cNvGrpSpPr/>
        <p:nvPr/>
      </p:nvGrpSpPr>
      <p:grpSpPr>
        <a:xfrm>
          <a:off x="0" y="0"/>
          <a:ext cx="0" cy="0"/>
          <a:chOff x="0" y="0"/>
          <a:chExt cx="0" cy="0"/>
        </a:xfrm>
      </p:grpSpPr>
      <p:sp>
        <p:nvSpPr>
          <p:cNvPr id="1420" name="Google Shape;1420;p200"/>
          <p:cNvSpPr txBox="1">
            <a:spLocks noGrp="1"/>
          </p:cNvSpPr>
          <p:nvPr>
            <p:ph type="body" idx="1"/>
          </p:nvPr>
        </p:nvSpPr>
        <p:spPr>
          <a:xfrm>
            <a:off x="1049125" y="1762125"/>
            <a:ext cx="10632000" cy="1656900"/>
          </a:xfrm>
          <a:prstGeom prst="rect">
            <a:avLst/>
          </a:prstGeom>
          <a:noFill/>
          <a:ln>
            <a:noFill/>
          </a:ln>
        </p:spPr>
        <p:txBody>
          <a:bodyPr spcFirstLastPara="1" wrap="square" lIns="0" tIns="0" rIns="0" bIns="0" anchor="ctr" anchorCtr="0">
            <a:noAutofit/>
          </a:bodyPr>
          <a:lstStyle/>
          <a:p>
            <a:pPr marL="0" lvl="0" indent="0" algn="l" rtl="0">
              <a:lnSpc>
                <a:spcPct val="90000"/>
              </a:lnSpc>
              <a:spcBef>
                <a:spcPts val="0"/>
              </a:spcBef>
              <a:spcAft>
                <a:spcPts val="0"/>
              </a:spcAft>
              <a:buClr>
                <a:schemeClr val="lt1"/>
              </a:buClr>
              <a:buSzPts val="5000"/>
              <a:buNone/>
            </a:pPr>
            <a:r>
              <a:rPr lang="de-DE" sz="3600"/>
              <a:t>Schriftführer Thomas Jackstädt</a:t>
            </a:r>
            <a:endParaRPr sz="3600"/>
          </a:p>
        </p:txBody>
      </p:sp>
      <p:sp>
        <p:nvSpPr>
          <p:cNvPr id="1421" name="Google Shape;1421;p200"/>
          <p:cNvSpPr txBox="1"/>
          <p:nvPr/>
        </p:nvSpPr>
        <p:spPr>
          <a:xfrm>
            <a:off x="1085025" y="3553200"/>
            <a:ext cx="10124700" cy="1550700"/>
          </a:xfrm>
          <a:prstGeom prst="rect">
            <a:avLst/>
          </a:prstGeom>
          <a:noFill/>
          <a:ln>
            <a:noFill/>
          </a:ln>
        </p:spPr>
        <p:txBody>
          <a:bodyPr spcFirstLastPara="1" wrap="square" lIns="91425" tIns="91425" rIns="91425" bIns="91425" anchor="t" anchorCtr="0">
            <a:noAutofit/>
          </a:bodyPr>
          <a:lstStyle/>
          <a:p>
            <a:pPr marL="0" lvl="0" indent="0" algn="l" rtl="0">
              <a:lnSpc>
                <a:spcPct val="90000"/>
              </a:lnSpc>
              <a:spcBef>
                <a:spcPts val="0"/>
              </a:spcBef>
              <a:spcAft>
                <a:spcPts val="0"/>
              </a:spcAft>
              <a:buNone/>
            </a:pPr>
            <a:r>
              <a:rPr lang="de-DE" sz="3600" b="1">
                <a:solidFill>
                  <a:schemeClr val="lt1"/>
                </a:solidFill>
              </a:rPr>
              <a:t>1 - Ja</a:t>
            </a:r>
            <a:endParaRPr sz="3600" b="1">
              <a:solidFill>
                <a:schemeClr val="lt1"/>
              </a:solidFill>
            </a:endParaRPr>
          </a:p>
          <a:p>
            <a:pPr marL="0" lvl="0" indent="0" algn="l" rtl="0">
              <a:lnSpc>
                <a:spcPct val="90000"/>
              </a:lnSpc>
              <a:spcBef>
                <a:spcPts val="0"/>
              </a:spcBef>
              <a:spcAft>
                <a:spcPts val="0"/>
              </a:spcAft>
              <a:buNone/>
            </a:pPr>
            <a:r>
              <a:rPr lang="de-DE" sz="3600" b="1">
                <a:solidFill>
                  <a:schemeClr val="lt1"/>
                </a:solidFill>
              </a:rPr>
              <a:t>2 - Nein</a:t>
            </a:r>
            <a:endParaRPr sz="3600" b="1">
              <a:solidFill>
                <a:schemeClr val="lt1"/>
              </a:solidFill>
            </a:endParaRPr>
          </a:p>
          <a:p>
            <a:pPr marL="0" lvl="0" indent="0" algn="l" rtl="0">
              <a:lnSpc>
                <a:spcPct val="90000"/>
              </a:lnSpc>
              <a:spcBef>
                <a:spcPts val="0"/>
              </a:spcBef>
              <a:spcAft>
                <a:spcPts val="0"/>
              </a:spcAft>
              <a:buClr>
                <a:schemeClr val="dk1"/>
              </a:buClr>
              <a:buSzPts val="1100"/>
              <a:buFont typeface="Arial"/>
              <a:buNone/>
            </a:pPr>
            <a:r>
              <a:rPr lang="de-DE" sz="3600" b="1">
                <a:solidFill>
                  <a:schemeClr val="lt1"/>
                </a:solidFill>
              </a:rPr>
              <a:t>3 - Enthaltung</a:t>
            </a:r>
            <a:endParaRPr sz="3600" b="1">
              <a:solidFill>
                <a:schemeClr val="lt1"/>
              </a:solidFill>
            </a:endParaRPr>
          </a:p>
        </p:txBody>
      </p:sp>
      <p:sp>
        <p:nvSpPr>
          <p:cNvPr id="1422" name="Google Shape;1422;p200"/>
          <p:cNvSpPr txBox="1">
            <a:spLocks noGrp="1"/>
          </p:cNvSpPr>
          <p:nvPr>
            <p:ph type="body" idx="1"/>
          </p:nvPr>
        </p:nvSpPr>
        <p:spPr>
          <a:xfrm>
            <a:off x="1049125" y="658788"/>
            <a:ext cx="10632000" cy="1073700"/>
          </a:xfrm>
          <a:prstGeom prst="rect">
            <a:avLst/>
          </a:prstGeom>
          <a:noFill/>
          <a:ln>
            <a:noFill/>
          </a:ln>
        </p:spPr>
        <p:txBody>
          <a:bodyPr spcFirstLastPara="1" wrap="square" lIns="0" tIns="0" rIns="0" bIns="0" anchor="ctr" anchorCtr="0">
            <a:noAutofit/>
          </a:bodyPr>
          <a:lstStyle/>
          <a:p>
            <a:pPr marL="0" lvl="0" indent="0" algn="l" rtl="0">
              <a:lnSpc>
                <a:spcPct val="90000"/>
              </a:lnSpc>
              <a:spcBef>
                <a:spcPts val="0"/>
              </a:spcBef>
              <a:spcAft>
                <a:spcPts val="0"/>
              </a:spcAft>
              <a:buClr>
                <a:schemeClr val="lt1"/>
              </a:buClr>
              <a:buSzPts val="5000"/>
              <a:buNone/>
            </a:pPr>
            <a:r>
              <a:rPr lang="de-DE" sz="4800"/>
              <a:t>Abstimmung</a:t>
            </a:r>
            <a:endParaRPr sz="480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847"/>
        <p:cNvGrpSpPr/>
        <p:nvPr/>
      </p:nvGrpSpPr>
      <p:grpSpPr>
        <a:xfrm>
          <a:off x="0" y="0"/>
          <a:ext cx="0" cy="0"/>
          <a:chOff x="0" y="0"/>
          <a:chExt cx="0" cy="0"/>
        </a:xfrm>
      </p:grpSpPr>
      <p:sp>
        <p:nvSpPr>
          <p:cNvPr id="848" name="Google Shape;848;p129"/>
          <p:cNvSpPr txBox="1">
            <a:spLocks noGrp="1"/>
          </p:cNvSpPr>
          <p:nvPr>
            <p:ph type="body" idx="1"/>
          </p:nvPr>
        </p:nvSpPr>
        <p:spPr>
          <a:xfrm>
            <a:off x="608345" y="846465"/>
            <a:ext cx="8280300" cy="360300"/>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chemeClr val="dk1"/>
              </a:buClr>
              <a:buSzPts val="2600"/>
              <a:buNone/>
            </a:pPr>
            <a:r>
              <a:rPr lang="de-DE"/>
              <a:t>Sponsoren Gold</a:t>
            </a:r>
            <a:endParaRPr/>
          </a:p>
        </p:txBody>
      </p:sp>
      <p:pic>
        <p:nvPicPr>
          <p:cNvPr id="849" name="Google Shape;849;p129"/>
          <p:cNvPicPr preferRelativeResize="0"/>
          <p:nvPr/>
        </p:nvPicPr>
        <p:blipFill>
          <a:blip r:embed="rId3" cstate="print">
            <a:alphaModFix/>
            <a:extLst>
              <a:ext uri="{28A0092B-C50C-407E-A947-70E740481C1C}">
                <a14:useLocalDpi xmlns:a14="http://schemas.microsoft.com/office/drawing/2010/main"/>
              </a:ext>
            </a:extLst>
          </a:blip>
          <a:stretch>
            <a:fillRect/>
          </a:stretch>
        </p:blipFill>
        <p:spPr>
          <a:xfrm>
            <a:off x="6662988" y="4539301"/>
            <a:ext cx="3534824" cy="826450"/>
          </a:xfrm>
          <a:prstGeom prst="rect">
            <a:avLst/>
          </a:prstGeom>
          <a:noFill/>
          <a:ln>
            <a:noFill/>
          </a:ln>
        </p:spPr>
      </p:pic>
      <p:pic>
        <p:nvPicPr>
          <p:cNvPr id="850" name="Google Shape;850;p129"/>
          <p:cNvPicPr preferRelativeResize="0"/>
          <p:nvPr/>
        </p:nvPicPr>
        <p:blipFill>
          <a:blip r:embed="rId4" cstate="print">
            <a:alphaModFix/>
            <a:extLst>
              <a:ext uri="{28A0092B-C50C-407E-A947-70E740481C1C}">
                <a14:useLocalDpi xmlns:a14="http://schemas.microsoft.com/office/drawing/2010/main"/>
              </a:ext>
            </a:extLst>
          </a:blip>
          <a:stretch>
            <a:fillRect/>
          </a:stretch>
        </p:blipFill>
        <p:spPr>
          <a:xfrm>
            <a:off x="6679075" y="1112037"/>
            <a:ext cx="3502652" cy="3502652"/>
          </a:xfrm>
          <a:prstGeom prst="rect">
            <a:avLst/>
          </a:prstGeom>
          <a:noFill/>
          <a:ln>
            <a:noFill/>
          </a:ln>
        </p:spPr>
      </p:pic>
      <p:pic>
        <p:nvPicPr>
          <p:cNvPr id="851" name="Google Shape;851;p129"/>
          <p:cNvPicPr preferRelativeResize="0"/>
          <p:nvPr/>
        </p:nvPicPr>
        <p:blipFill>
          <a:blip r:embed="rId5" cstate="print">
            <a:alphaModFix/>
            <a:extLst>
              <a:ext uri="{28A0092B-C50C-407E-A947-70E740481C1C}">
                <a14:useLocalDpi xmlns:a14="http://schemas.microsoft.com/office/drawing/2010/main"/>
              </a:ext>
            </a:extLst>
          </a:blip>
          <a:stretch>
            <a:fillRect/>
          </a:stretch>
        </p:blipFill>
        <p:spPr>
          <a:xfrm>
            <a:off x="1223450" y="3536875"/>
            <a:ext cx="4004526" cy="2831300"/>
          </a:xfrm>
          <a:prstGeom prst="rect">
            <a:avLst/>
          </a:prstGeom>
          <a:noFill/>
          <a:ln>
            <a:noFill/>
          </a:ln>
        </p:spPr>
      </p:pic>
      <p:pic>
        <p:nvPicPr>
          <p:cNvPr id="852" name="Google Shape;852;p129"/>
          <p:cNvPicPr preferRelativeResize="0"/>
          <p:nvPr/>
        </p:nvPicPr>
        <p:blipFill>
          <a:blip r:embed="rId6" cstate="print">
            <a:alphaModFix/>
            <a:extLst>
              <a:ext uri="{28A0092B-C50C-407E-A947-70E740481C1C}">
                <a14:useLocalDpi xmlns:a14="http://schemas.microsoft.com/office/drawing/2010/main"/>
              </a:ext>
            </a:extLst>
          </a:blip>
          <a:stretch>
            <a:fillRect/>
          </a:stretch>
        </p:blipFill>
        <p:spPr>
          <a:xfrm>
            <a:off x="2329114" y="1979538"/>
            <a:ext cx="1793199" cy="1767650"/>
          </a:xfrm>
          <a:prstGeom prst="rect">
            <a:avLst/>
          </a:prstGeom>
          <a:noFill/>
          <a:ln>
            <a:noFill/>
          </a:ln>
        </p:spPr>
      </p:pic>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1426"/>
        <p:cNvGrpSpPr/>
        <p:nvPr/>
      </p:nvGrpSpPr>
      <p:grpSpPr>
        <a:xfrm>
          <a:off x="0" y="0"/>
          <a:ext cx="0" cy="0"/>
          <a:chOff x="0" y="0"/>
          <a:chExt cx="0" cy="0"/>
        </a:xfrm>
      </p:grpSpPr>
      <p:sp>
        <p:nvSpPr>
          <p:cNvPr id="1427" name="Google Shape;1427;p201"/>
          <p:cNvSpPr txBox="1">
            <a:spLocks noGrp="1"/>
          </p:cNvSpPr>
          <p:nvPr>
            <p:ph type="body" idx="1"/>
          </p:nvPr>
        </p:nvSpPr>
        <p:spPr>
          <a:xfrm>
            <a:off x="1049133" y="1762125"/>
            <a:ext cx="7551900" cy="2524200"/>
          </a:xfrm>
          <a:prstGeom prst="rect">
            <a:avLst/>
          </a:prstGeom>
          <a:noFill/>
          <a:ln>
            <a:noFill/>
          </a:ln>
        </p:spPr>
        <p:txBody>
          <a:bodyPr spcFirstLastPara="1" wrap="square" lIns="0" tIns="0" rIns="0" bIns="0" anchor="ctr" anchorCtr="0">
            <a:noAutofit/>
          </a:bodyPr>
          <a:lstStyle/>
          <a:p>
            <a:pPr marL="0" lvl="0" indent="0" algn="l" rtl="0">
              <a:lnSpc>
                <a:spcPct val="90000"/>
              </a:lnSpc>
              <a:spcBef>
                <a:spcPts val="0"/>
              </a:spcBef>
              <a:spcAft>
                <a:spcPts val="0"/>
              </a:spcAft>
              <a:buClr>
                <a:schemeClr val="lt1"/>
              </a:buClr>
              <a:buSzPts val="5000"/>
              <a:buNone/>
            </a:pPr>
            <a:r>
              <a:rPr lang="de-DE"/>
              <a:t>Annahme der Wahl</a:t>
            </a:r>
            <a:endParaRPr sz="2000">
              <a:solidFill>
                <a:schemeClr val="dk1"/>
              </a:solidFill>
            </a:endParaRP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1431"/>
        <p:cNvGrpSpPr/>
        <p:nvPr/>
      </p:nvGrpSpPr>
      <p:grpSpPr>
        <a:xfrm>
          <a:off x="0" y="0"/>
          <a:ext cx="0" cy="0"/>
          <a:chOff x="0" y="0"/>
          <a:chExt cx="0" cy="0"/>
        </a:xfrm>
      </p:grpSpPr>
      <p:sp>
        <p:nvSpPr>
          <p:cNvPr id="1432" name="Google Shape;1432;p202"/>
          <p:cNvSpPr txBox="1">
            <a:spLocks noGrp="1"/>
          </p:cNvSpPr>
          <p:nvPr>
            <p:ph type="body" idx="1"/>
          </p:nvPr>
        </p:nvSpPr>
        <p:spPr>
          <a:xfrm>
            <a:off x="1049133" y="1762125"/>
            <a:ext cx="10999500" cy="2524200"/>
          </a:xfrm>
          <a:prstGeom prst="rect">
            <a:avLst/>
          </a:prstGeom>
          <a:noFill/>
          <a:ln>
            <a:noFill/>
          </a:ln>
        </p:spPr>
        <p:txBody>
          <a:bodyPr spcFirstLastPara="1" wrap="square" lIns="0" tIns="0" rIns="0" bIns="0" anchor="ctr" anchorCtr="0">
            <a:noAutofit/>
          </a:bodyPr>
          <a:lstStyle/>
          <a:p>
            <a:pPr marL="0" lvl="0" indent="0" algn="l" rtl="0">
              <a:lnSpc>
                <a:spcPct val="90000"/>
              </a:lnSpc>
              <a:spcBef>
                <a:spcPts val="0"/>
              </a:spcBef>
              <a:spcAft>
                <a:spcPts val="0"/>
              </a:spcAft>
              <a:buClr>
                <a:schemeClr val="dk1"/>
              </a:buClr>
              <a:buSzPts val="1100"/>
              <a:buNone/>
            </a:pPr>
            <a:r>
              <a:rPr lang="de-DE"/>
              <a:t>Festsetzung der Beiträge bzw. Verabschiedung der Beitragsordnung</a:t>
            </a:r>
            <a:endParaRP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Shape 1436"/>
        <p:cNvGrpSpPr/>
        <p:nvPr/>
      </p:nvGrpSpPr>
      <p:grpSpPr>
        <a:xfrm>
          <a:off x="0" y="0"/>
          <a:ext cx="0" cy="0"/>
          <a:chOff x="0" y="0"/>
          <a:chExt cx="0" cy="0"/>
        </a:xfrm>
      </p:grpSpPr>
      <p:sp>
        <p:nvSpPr>
          <p:cNvPr id="1437" name="Google Shape;1437;p203"/>
          <p:cNvSpPr txBox="1">
            <a:spLocks noGrp="1"/>
          </p:cNvSpPr>
          <p:nvPr>
            <p:ph type="body" idx="1"/>
          </p:nvPr>
        </p:nvSpPr>
        <p:spPr>
          <a:xfrm>
            <a:off x="1049125" y="1762125"/>
            <a:ext cx="10632000" cy="1656900"/>
          </a:xfrm>
          <a:prstGeom prst="rect">
            <a:avLst/>
          </a:prstGeom>
          <a:noFill/>
          <a:ln>
            <a:noFill/>
          </a:ln>
        </p:spPr>
        <p:txBody>
          <a:bodyPr spcFirstLastPara="1" wrap="square" lIns="0" tIns="0" rIns="0" bIns="0" anchor="ctr" anchorCtr="0">
            <a:noAutofit/>
          </a:bodyPr>
          <a:lstStyle/>
          <a:p>
            <a:pPr marL="0" lvl="0" indent="0" algn="l" rtl="0">
              <a:lnSpc>
                <a:spcPct val="90000"/>
              </a:lnSpc>
              <a:spcBef>
                <a:spcPts val="0"/>
              </a:spcBef>
              <a:spcAft>
                <a:spcPts val="0"/>
              </a:spcAft>
              <a:buClr>
                <a:schemeClr val="lt1"/>
              </a:buClr>
              <a:buSzPts val="5000"/>
              <a:buNone/>
            </a:pPr>
            <a:r>
              <a:rPr lang="de-DE" sz="3600"/>
              <a:t>Es wurde kein Antrag zur Änderung eingereicht</a:t>
            </a:r>
            <a:endParaRPr sz="3600"/>
          </a:p>
        </p:txBody>
      </p:sp>
      <p:sp>
        <p:nvSpPr>
          <p:cNvPr id="1438" name="Google Shape;1438;p203"/>
          <p:cNvSpPr txBox="1">
            <a:spLocks noGrp="1"/>
          </p:cNvSpPr>
          <p:nvPr>
            <p:ph type="body" idx="1"/>
          </p:nvPr>
        </p:nvSpPr>
        <p:spPr>
          <a:xfrm>
            <a:off x="1049125" y="658788"/>
            <a:ext cx="10632000" cy="1073700"/>
          </a:xfrm>
          <a:prstGeom prst="rect">
            <a:avLst/>
          </a:prstGeom>
          <a:noFill/>
          <a:ln>
            <a:noFill/>
          </a:ln>
        </p:spPr>
        <p:txBody>
          <a:bodyPr spcFirstLastPara="1" wrap="square" lIns="0" tIns="0" rIns="0" bIns="0" anchor="ctr" anchorCtr="0">
            <a:noAutofit/>
          </a:bodyPr>
          <a:lstStyle/>
          <a:p>
            <a:pPr marL="0" lvl="0" indent="0" algn="l" rtl="0">
              <a:lnSpc>
                <a:spcPct val="90000"/>
              </a:lnSpc>
              <a:spcBef>
                <a:spcPts val="0"/>
              </a:spcBef>
              <a:spcAft>
                <a:spcPts val="0"/>
              </a:spcAft>
              <a:buClr>
                <a:schemeClr val="lt1"/>
              </a:buClr>
              <a:buSzPts val="5000"/>
              <a:buNone/>
            </a:pPr>
            <a:r>
              <a:rPr lang="de-DE" sz="4800"/>
              <a:t>Keine Abstimmung</a:t>
            </a:r>
            <a:endParaRPr sz="4800"/>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Shape 1442"/>
        <p:cNvGrpSpPr/>
        <p:nvPr/>
      </p:nvGrpSpPr>
      <p:grpSpPr>
        <a:xfrm>
          <a:off x="0" y="0"/>
          <a:ext cx="0" cy="0"/>
          <a:chOff x="0" y="0"/>
          <a:chExt cx="0" cy="0"/>
        </a:xfrm>
      </p:grpSpPr>
      <p:sp>
        <p:nvSpPr>
          <p:cNvPr id="1443" name="Google Shape;1443;p204"/>
          <p:cNvSpPr txBox="1">
            <a:spLocks noGrp="1"/>
          </p:cNvSpPr>
          <p:nvPr>
            <p:ph type="body" idx="1"/>
          </p:nvPr>
        </p:nvSpPr>
        <p:spPr>
          <a:xfrm>
            <a:off x="1049133" y="1762125"/>
            <a:ext cx="10999500" cy="2524200"/>
          </a:xfrm>
          <a:prstGeom prst="rect">
            <a:avLst/>
          </a:prstGeom>
          <a:noFill/>
          <a:ln>
            <a:noFill/>
          </a:ln>
        </p:spPr>
        <p:txBody>
          <a:bodyPr spcFirstLastPara="1" wrap="square" lIns="0" tIns="0" rIns="0" bIns="0" anchor="ctr" anchorCtr="0">
            <a:noAutofit/>
          </a:bodyPr>
          <a:lstStyle/>
          <a:p>
            <a:pPr marL="0" lvl="0" indent="0" algn="l" rtl="0">
              <a:lnSpc>
                <a:spcPct val="90000"/>
              </a:lnSpc>
              <a:spcBef>
                <a:spcPts val="0"/>
              </a:spcBef>
              <a:spcAft>
                <a:spcPts val="0"/>
              </a:spcAft>
              <a:buClr>
                <a:schemeClr val="dk1"/>
              </a:buClr>
              <a:buSzPts val="1100"/>
              <a:buNone/>
            </a:pPr>
            <a:r>
              <a:rPr lang="de-DE"/>
              <a:t>Vorstellung des Haushaltsvorschlages</a:t>
            </a:r>
            <a:endParaRP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Shape 1447"/>
        <p:cNvGrpSpPr/>
        <p:nvPr/>
      </p:nvGrpSpPr>
      <p:grpSpPr>
        <a:xfrm>
          <a:off x="0" y="0"/>
          <a:ext cx="0" cy="0"/>
          <a:chOff x="0" y="0"/>
          <a:chExt cx="0" cy="0"/>
        </a:xfrm>
      </p:grpSpPr>
      <p:sp>
        <p:nvSpPr>
          <p:cNvPr id="1448" name="Google Shape;1448;p205"/>
          <p:cNvSpPr txBox="1">
            <a:spLocks noGrp="1"/>
          </p:cNvSpPr>
          <p:nvPr>
            <p:ph type="body" idx="1"/>
          </p:nvPr>
        </p:nvSpPr>
        <p:spPr>
          <a:xfrm>
            <a:off x="608345" y="846465"/>
            <a:ext cx="8280300" cy="360300"/>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chemeClr val="dk1"/>
              </a:buClr>
              <a:buSzPts val="2600"/>
              <a:buNone/>
            </a:pPr>
            <a:r>
              <a:rPr lang="de-DE"/>
              <a:t>Haushaltsvoranschlag 2019/2020</a:t>
            </a:r>
            <a:endParaRPr/>
          </a:p>
        </p:txBody>
      </p:sp>
      <p:graphicFrame>
        <p:nvGraphicFramePr>
          <p:cNvPr id="1449" name="Google Shape;1449;p205"/>
          <p:cNvGraphicFramePr/>
          <p:nvPr/>
        </p:nvGraphicFramePr>
        <p:xfrm>
          <a:off x="608342" y="1404258"/>
          <a:ext cx="3000000" cy="3000000"/>
        </p:xfrm>
        <a:graphic>
          <a:graphicData uri="http://schemas.openxmlformats.org/drawingml/2006/table">
            <a:tbl>
              <a:tblPr>
                <a:noFill/>
                <a:tableStyleId>{367E7E49-0E41-4150-973F-EC1E0B0A79A4}</a:tableStyleId>
              </a:tblPr>
              <a:tblGrid>
                <a:gridCol w="1452425">
                  <a:extLst>
                    <a:ext uri="{9D8B030D-6E8A-4147-A177-3AD203B41FA5}">
                      <a16:colId xmlns:a16="http://schemas.microsoft.com/office/drawing/2014/main" val="20000"/>
                    </a:ext>
                  </a:extLst>
                </a:gridCol>
                <a:gridCol w="5483250">
                  <a:extLst>
                    <a:ext uri="{9D8B030D-6E8A-4147-A177-3AD203B41FA5}">
                      <a16:colId xmlns:a16="http://schemas.microsoft.com/office/drawing/2014/main" val="20001"/>
                    </a:ext>
                  </a:extLst>
                </a:gridCol>
                <a:gridCol w="1888850">
                  <a:extLst>
                    <a:ext uri="{9D8B030D-6E8A-4147-A177-3AD203B41FA5}">
                      <a16:colId xmlns:a16="http://schemas.microsoft.com/office/drawing/2014/main" val="20002"/>
                    </a:ext>
                  </a:extLst>
                </a:gridCol>
                <a:gridCol w="2125525">
                  <a:extLst>
                    <a:ext uri="{9D8B030D-6E8A-4147-A177-3AD203B41FA5}">
                      <a16:colId xmlns:a16="http://schemas.microsoft.com/office/drawing/2014/main" val="20003"/>
                    </a:ext>
                  </a:extLst>
                </a:gridCol>
              </a:tblGrid>
              <a:tr h="429575">
                <a:tc gridSpan="3">
                  <a:txBody>
                    <a:bodyPr/>
                    <a:lstStyle/>
                    <a:p>
                      <a:pPr marL="0" marR="0" lvl="0" indent="0" algn="l" rtl="0">
                        <a:lnSpc>
                          <a:spcPct val="100000"/>
                        </a:lnSpc>
                        <a:spcBef>
                          <a:spcPts val="0"/>
                        </a:spcBef>
                        <a:spcAft>
                          <a:spcPts val="0"/>
                        </a:spcAft>
                        <a:buClr>
                          <a:schemeClr val="dk2"/>
                        </a:buClr>
                        <a:buSzPts val="1600"/>
                        <a:buFont typeface="Lato"/>
                        <a:buNone/>
                      </a:pPr>
                      <a:r>
                        <a:rPr lang="de-DE" sz="1600">
                          <a:solidFill>
                            <a:schemeClr val="dk1"/>
                          </a:solidFill>
                        </a:rPr>
                        <a:t>Kontostand per 01.01.2020 (gerundet)</a:t>
                      </a:r>
                      <a:endParaRPr sz="1600" u="none" strike="noStrike" cap="none">
                        <a:solidFill>
                          <a:schemeClr val="dk1"/>
                        </a:solidFill>
                        <a:latin typeface="Arial"/>
                        <a:ea typeface="Arial"/>
                        <a:cs typeface="Arial"/>
                        <a:sym typeface="Arial"/>
                      </a:endParaRPr>
                    </a:p>
                  </a:txBody>
                  <a:tcPr marL="90825" marR="90825" marT="45400" marB="45400" anchor="ctr">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FF8900"/>
                      </a:solidFill>
                      <a:prstDash val="solid"/>
                      <a:round/>
                      <a:headEnd type="none" w="sm" len="sm"/>
                      <a:tailEnd type="none" w="sm" len="sm"/>
                    </a:lnB>
                  </a:tcPr>
                </a:tc>
                <a:tc hMerge="1">
                  <a:txBody>
                    <a:bodyPr/>
                    <a:lstStyle/>
                    <a:p>
                      <a:endParaRPr lang="de-DE"/>
                    </a:p>
                  </a:txBody>
                  <a:tcPr/>
                </a:tc>
                <a:tc hMerge="1">
                  <a:txBody>
                    <a:bodyPr/>
                    <a:lstStyle/>
                    <a:p>
                      <a:endParaRPr lang="de-DE"/>
                    </a:p>
                  </a:txBody>
                  <a:tcPr/>
                </a:tc>
                <a:tc>
                  <a:txBody>
                    <a:bodyPr/>
                    <a:lstStyle/>
                    <a:p>
                      <a:pPr marL="0" marR="0" lvl="0" indent="0" algn="r" rtl="0">
                        <a:lnSpc>
                          <a:spcPct val="100000"/>
                        </a:lnSpc>
                        <a:spcBef>
                          <a:spcPts val="0"/>
                        </a:spcBef>
                        <a:spcAft>
                          <a:spcPts val="0"/>
                        </a:spcAft>
                        <a:buClr>
                          <a:schemeClr val="dk2"/>
                        </a:buClr>
                        <a:buSzPts val="1600"/>
                        <a:buFont typeface="Lato"/>
                        <a:buNone/>
                      </a:pPr>
                      <a:r>
                        <a:rPr lang="de-DE" sz="1600" b="1">
                          <a:solidFill>
                            <a:schemeClr val="dk1"/>
                          </a:solidFill>
                        </a:rPr>
                        <a:t>65</a:t>
                      </a:r>
                      <a:r>
                        <a:rPr lang="de-DE" sz="1600" b="1" u="none" strike="noStrike" cap="none">
                          <a:solidFill>
                            <a:schemeClr val="dk1"/>
                          </a:solidFill>
                          <a:latin typeface="Arial"/>
                          <a:ea typeface="Arial"/>
                          <a:cs typeface="Arial"/>
                          <a:sym typeface="Arial"/>
                        </a:rPr>
                        <a:t>.000</a:t>
                      </a:r>
                      <a:endParaRPr sz="1600" u="none" strike="noStrike" cap="none">
                        <a:solidFill>
                          <a:schemeClr val="dk1"/>
                        </a:solidFill>
                        <a:latin typeface="Arial"/>
                        <a:ea typeface="Arial"/>
                        <a:cs typeface="Arial"/>
                        <a:sym typeface="Arial"/>
                      </a:endParaRPr>
                    </a:p>
                  </a:txBody>
                  <a:tcPr marL="99500" marR="99500" marT="99500" marB="99500" anchor="ctr">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FF8900"/>
                      </a:solidFill>
                      <a:prstDash val="solid"/>
                      <a:round/>
                      <a:headEnd type="none" w="sm" len="sm"/>
                      <a:tailEnd type="none" w="sm" len="sm"/>
                    </a:lnB>
                  </a:tcPr>
                </a:tc>
                <a:extLst>
                  <a:ext uri="{0D108BD9-81ED-4DB2-BD59-A6C34878D82A}">
                    <a16:rowId xmlns:a16="http://schemas.microsoft.com/office/drawing/2014/main" val="10000"/>
                  </a:ext>
                </a:extLst>
              </a:tr>
              <a:tr h="458900">
                <a:tc>
                  <a:txBody>
                    <a:bodyPr/>
                    <a:lstStyle/>
                    <a:p>
                      <a:pPr marL="0" marR="0" lvl="0" indent="0" algn="l" rtl="0">
                        <a:lnSpc>
                          <a:spcPct val="100000"/>
                        </a:lnSpc>
                        <a:spcBef>
                          <a:spcPts val="0"/>
                        </a:spcBef>
                        <a:spcAft>
                          <a:spcPts val="0"/>
                        </a:spcAft>
                        <a:buNone/>
                      </a:pPr>
                      <a:r>
                        <a:rPr lang="de-DE" sz="1600">
                          <a:solidFill>
                            <a:schemeClr val="dk1"/>
                          </a:solidFill>
                        </a:rPr>
                        <a:t>Einnahmen</a:t>
                      </a:r>
                      <a:endParaRPr sz="1600">
                        <a:solidFill>
                          <a:schemeClr val="dk1"/>
                        </a:solidFill>
                      </a:endParaRPr>
                    </a:p>
                    <a:p>
                      <a:pPr marL="0" marR="0" lvl="0" indent="0" algn="l" rtl="0">
                        <a:lnSpc>
                          <a:spcPct val="100000"/>
                        </a:lnSpc>
                        <a:spcBef>
                          <a:spcPts val="0"/>
                        </a:spcBef>
                        <a:spcAft>
                          <a:spcPts val="0"/>
                        </a:spcAft>
                        <a:buNone/>
                      </a:pPr>
                      <a:endParaRPr sz="1600">
                        <a:solidFill>
                          <a:schemeClr val="dk1"/>
                        </a:solidFill>
                      </a:endParaRPr>
                    </a:p>
                    <a:p>
                      <a:pPr marL="0" marR="0" lvl="0" indent="0" algn="l" rtl="0">
                        <a:lnSpc>
                          <a:spcPct val="100000"/>
                        </a:lnSpc>
                        <a:spcBef>
                          <a:spcPts val="0"/>
                        </a:spcBef>
                        <a:spcAft>
                          <a:spcPts val="0"/>
                        </a:spcAft>
                        <a:buNone/>
                      </a:pPr>
                      <a:endParaRPr sz="1600">
                        <a:solidFill>
                          <a:schemeClr val="dk1"/>
                        </a:solidFill>
                      </a:endParaRPr>
                    </a:p>
                    <a:p>
                      <a:pPr marL="0" marR="0" lvl="0" indent="0" algn="l" rtl="0">
                        <a:lnSpc>
                          <a:spcPct val="100000"/>
                        </a:lnSpc>
                        <a:spcBef>
                          <a:spcPts val="0"/>
                        </a:spcBef>
                        <a:spcAft>
                          <a:spcPts val="0"/>
                        </a:spcAft>
                        <a:buNone/>
                      </a:pPr>
                      <a:endParaRPr sz="1600">
                        <a:solidFill>
                          <a:schemeClr val="dk1"/>
                        </a:solidFill>
                      </a:endParaRPr>
                    </a:p>
                    <a:p>
                      <a:pPr marL="0" marR="0" lvl="0" indent="0" algn="l" rtl="0">
                        <a:lnSpc>
                          <a:spcPct val="100000"/>
                        </a:lnSpc>
                        <a:spcBef>
                          <a:spcPts val="0"/>
                        </a:spcBef>
                        <a:spcAft>
                          <a:spcPts val="0"/>
                        </a:spcAft>
                        <a:buNone/>
                      </a:pPr>
                      <a:endParaRPr sz="1600">
                        <a:solidFill>
                          <a:schemeClr val="dk1"/>
                        </a:solidFill>
                      </a:endParaRPr>
                    </a:p>
                  </a:txBody>
                  <a:tcPr marL="99500" marR="99500" marT="99500" marB="99500">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FF8900"/>
                      </a:solidFill>
                      <a:prstDash val="solid"/>
                      <a:round/>
                      <a:headEnd type="none" w="sm" len="sm"/>
                      <a:tailEnd type="none" w="sm" len="sm"/>
                    </a:lnT>
                    <a:lnB w="9525" cap="flat" cmpd="sng">
                      <a:solidFill>
                        <a:srgbClr val="FF8900"/>
                      </a:solidFill>
                      <a:prstDash val="solid"/>
                      <a:round/>
                      <a:headEnd type="none" w="sm" len="sm"/>
                      <a:tailEnd type="none" w="sm" len="sm"/>
                    </a:lnB>
                  </a:tcPr>
                </a:tc>
                <a:tc>
                  <a:txBody>
                    <a:bodyPr/>
                    <a:lstStyle/>
                    <a:p>
                      <a:pPr marL="0" marR="0" lvl="0" indent="0" algn="l" rtl="0">
                        <a:lnSpc>
                          <a:spcPct val="120000"/>
                        </a:lnSpc>
                        <a:spcBef>
                          <a:spcPts val="0"/>
                        </a:spcBef>
                        <a:spcAft>
                          <a:spcPts val="0"/>
                        </a:spcAft>
                        <a:buNone/>
                      </a:pPr>
                      <a:r>
                        <a:rPr lang="de-DE" sz="1600">
                          <a:solidFill>
                            <a:schemeClr val="dk1"/>
                          </a:solidFill>
                        </a:rPr>
                        <a:t>Mitgliedsbeiträge</a:t>
                      </a:r>
                      <a:endParaRPr sz="1600">
                        <a:solidFill>
                          <a:schemeClr val="dk1"/>
                        </a:solidFill>
                      </a:endParaRPr>
                    </a:p>
                    <a:p>
                      <a:pPr marL="0" marR="0" lvl="0" indent="0" algn="l" rtl="0">
                        <a:lnSpc>
                          <a:spcPct val="120000"/>
                        </a:lnSpc>
                        <a:spcBef>
                          <a:spcPts val="0"/>
                        </a:spcBef>
                        <a:spcAft>
                          <a:spcPts val="0"/>
                        </a:spcAft>
                        <a:buNone/>
                      </a:pPr>
                      <a:r>
                        <a:rPr lang="de-DE" sz="1600">
                          <a:solidFill>
                            <a:schemeClr val="dk1"/>
                          </a:solidFill>
                        </a:rPr>
                        <a:t>Sponsoring</a:t>
                      </a:r>
                      <a:endParaRPr sz="1600">
                        <a:solidFill>
                          <a:schemeClr val="dk1"/>
                        </a:solidFill>
                      </a:endParaRPr>
                    </a:p>
                    <a:p>
                      <a:pPr marL="0" marR="0" lvl="0" indent="0" algn="l" rtl="0">
                        <a:lnSpc>
                          <a:spcPct val="120000"/>
                        </a:lnSpc>
                        <a:spcBef>
                          <a:spcPts val="0"/>
                        </a:spcBef>
                        <a:spcAft>
                          <a:spcPts val="0"/>
                        </a:spcAft>
                        <a:buNone/>
                      </a:pPr>
                      <a:r>
                        <a:rPr lang="de-DE" sz="1600">
                          <a:solidFill>
                            <a:schemeClr val="dk1"/>
                          </a:solidFill>
                        </a:rPr>
                        <a:t>Webseite &amp; Werbematerialien</a:t>
                      </a:r>
                      <a:endParaRPr sz="1600">
                        <a:solidFill>
                          <a:schemeClr val="dk1"/>
                        </a:solidFill>
                      </a:endParaRPr>
                    </a:p>
                  </a:txBody>
                  <a:tcPr marL="99500" marR="99500" marT="99500" marB="99500" anchor="ctr">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FF8900"/>
                      </a:solidFill>
                      <a:prstDash val="solid"/>
                      <a:round/>
                      <a:headEnd type="none" w="sm" len="sm"/>
                      <a:tailEnd type="none" w="sm" len="sm"/>
                    </a:lnT>
                    <a:lnB w="9525" cap="flat" cmpd="sng">
                      <a:solidFill>
                        <a:srgbClr val="FF8900"/>
                      </a:solidFill>
                      <a:prstDash val="solid"/>
                      <a:round/>
                      <a:headEnd type="none" w="sm" len="sm"/>
                      <a:tailEnd type="none" w="sm" len="sm"/>
                    </a:lnB>
                  </a:tcPr>
                </a:tc>
                <a:tc>
                  <a:txBody>
                    <a:bodyPr/>
                    <a:lstStyle/>
                    <a:p>
                      <a:pPr marL="0" marR="0" lvl="0" indent="0" algn="r" rtl="0">
                        <a:lnSpc>
                          <a:spcPct val="120000"/>
                        </a:lnSpc>
                        <a:spcBef>
                          <a:spcPts val="0"/>
                        </a:spcBef>
                        <a:spcAft>
                          <a:spcPts val="0"/>
                        </a:spcAft>
                        <a:buNone/>
                      </a:pPr>
                      <a:r>
                        <a:rPr lang="de-DE" sz="1600">
                          <a:solidFill>
                            <a:schemeClr val="dk1"/>
                          </a:solidFill>
                        </a:rPr>
                        <a:t>75.000</a:t>
                      </a:r>
                      <a:endParaRPr sz="1600">
                        <a:solidFill>
                          <a:schemeClr val="dk1"/>
                        </a:solidFill>
                      </a:endParaRPr>
                    </a:p>
                    <a:p>
                      <a:pPr marL="0" marR="0" lvl="0" indent="0" algn="r" rtl="0">
                        <a:lnSpc>
                          <a:spcPct val="120000"/>
                        </a:lnSpc>
                        <a:spcBef>
                          <a:spcPts val="0"/>
                        </a:spcBef>
                        <a:spcAft>
                          <a:spcPts val="0"/>
                        </a:spcAft>
                        <a:buNone/>
                      </a:pPr>
                      <a:r>
                        <a:rPr lang="de-DE" sz="1600">
                          <a:solidFill>
                            <a:schemeClr val="dk1"/>
                          </a:solidFill>
                        </a:rPr>
                        <a:t>60.000</a:t>
                      </a:r>
                      <a:endParaRPr sz="1600">
                        <a:solidFill>
                          <a:schemeClr val="dk1"/>
                        </a:solidFill>
                      </a:endParaRPr>
                    </a:p>
                    <a:p>
                      <a:pPr marL="0" marR="0" lvl="0" indent="0" algn="r" rtl="0">
                        <a:lnSpc>
                          <a:spcPct val="120000"/>
                        </a:lnSpc>
                        <a:spcBef>
                          <a:spcPts val="0"/>
                        </a:spcBef>
                        <a:spcAft>
                          <a:spcPts val="0"/>
                        </a:spcAft>
                        <a:buNone/>
                      </a:pPr>
                      <a:r>
                        <a:rPr lang="de-DE" sz="1600">
                          <a:solidFill>
                            <a:schemeClr val="dk1"/>
                          </a:solidFill>
                        </a:rPr>
                        <a:t>5.000</a:t>
                      </a:r>
                      <a:endParaRPr sz="1600">
                        <a:solidFill>
                          <a:schemeClr val="dk1"/>
                        </a:solidFill>
                      </a:endParaRPr>
                    </a:p>
                  </a:txBody>
                  <a:tcPr marL="99500" marR="99500" marT="99500" marB="99500" anchor="ctr">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FF8900"/>
                      </a:solidFill>
                      <a:prstDash val="solid"/>
                      <a:round/>
                      <a:headEnd type="none" w="sm" len="sm"/>
                      <a:tailEnd type="none" w="sm" len="sm"/>
                    </a:lnT>
                    <a:lnB w="9525" cap="flat" cmpd="sng">
                      <a:solidFill>
                        <a:srgbClr val="FF8900"/>
                      </a:solidFill>
                      <a:prstDash val="solid"/>
                      <a:round/>
                      <a:headEnd type="none" w="sm" len="sm"/>
                      <a:tailEnd type="none" w="sm" len="sm"/>
                    </a:lnB>
                  </a:tcPr>
                </a:tc>
                <a:tc>
                  <a:txBody>
                    <a:bodyPr/>
                    <a:lstStyle/>
                    <a:p>
                      <a:pPr marL="0" marR="0" lvl="0" indent="0" algn="r" rtl="0">
                        <a:lnSpc>
                          <a:spcPct val="120000"/>
                        </a:lnSpc>
                        <a:spcBef>
                          <a:spcPts val="0"/>
                        </a:spcBef>
                        <a:spcAft>
                          <a:spcPts val="0"/>
                        </a:spcAft>
                        <a:buClr>
                          <a:schemeClr val="dk2"/>
                        </a:buClr>
                        <a:buSzPts val="1600"/>
                        <a:buFont typeface="Lato"/>
                        <a:buNone/>
                      </a:pPr>
                      <a:endParaRPr sz="1600">
                        <a:solidFill>
                          <a:schemeClr val="dk1"/>
                        </a:solidFill>
                      </a:endParaRPr>
                    </a:p>
                    <a:p>
                      <a:pPr marL="0" marR="0" lvl="0" indent="0" algn="l" rtl="0">
                        <a:lnSpc>
                          <a:spcPct val="120000"/>
                        </a:lnSpc>
                        <a:spcBef>
                          <a:spcPts val="0"/>
                        </a:spcBef>
                        <a:spcAft>
                          <a:spcPts val="0"/>
                        </a:spcAft>
                        <a:buClr>
                          <a:schemeClr val="dk2"/>
                        </a:buClr>
                        <a:buSzPts val="1600"/>
                        <a:buFont typeface="Lato"/>
                        <a:buNone/>
                      </a:pPr>
                      <a:endParaRPr sz="1600">
                        <a:solidFill>
                          <a:schemeClr val="dk1"/>
                        </a:solidFill>
                      </a:endParaRPr>
                    </a:p>
                  </a:txBody>
                  <a:tcPr marL="99500" marR="99500" marT="99500" marB="99500" anchor="ctr">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FF8900"/>
                      </a:solidFill>
                      <a:prstDash val="solid"/>
                      <a:round/>
                      <a:headEnd type="none" w="sm" len="sm"/>
                      <a:tailEnd type="none" w="sm" len="sm"/>
                    </a:lnT>
                    <a:lnB w="9525" cap="flat" cmpd="sng">
                      <a:solidFill>
                        <a:srgbClr val="FF8900"/>
                      </a:solidFill>
                      <a:prstDash val="solid"/>
                      <a:round/>
                      <a:headEnd type="none" w="sm" len="sm"/>
                      <a:tailEnd type="none" w="sm" len="sm"/>
                    </a:lnB>
                  </a:tcPr>
                </a:tc>
                <a:extLst>
                  <a:ext uri="{0D108BD9-81ED-4DB2-BD59-A6C34878D82A}">
                    <a16:rowId xmlns:a16="http://schemas.microsoft.com/office/drawing/2014/main" val="10001"/>
                  </a:ext>
                </a:extLst>
              </a:tr>
              <a:tr h="429575">
                <a:tc gridSpan="3">
                  <a:txBody>
                    <a:bodyPr/>
                    <a:lstStyle/>
                    <a:p>
                      <a:pPr marL="0" marR="0" lvl="0" indent="0" algn="l" rtl="0">
                        <a:lnSpc>
                          <a:spcPct val="100000"/>
                        </a:lnSpc>
                        <a:spcBef>
                          <a:spcPts val="0"/>
                        </a:spcBef>
                        <a:spcAft>
                          <a:spcPts val="0"/>
                        </a:spcAft>
                        <a:buClr>
                          <a:schemeClr val="dk2"/>
                        </a:buClr>
                        <a:buSzPts val="1600"/>
                        <a:buFont typeface="Lato"/>
                        <a:buNone/>
                      </a:pPr>
                      <a:r>
                        <a:rPr lang="de-DE" sz="1600" u="none" strike="noStrike" cap="none">
                          <a:solidFill>
                            <a:schemeClr val="dk1"/>
                          </a:solidFill>
                          <a:latin typeface="Arial"/>
                          <a:ea typeface="Arial"/>
                          <a:cs typeface="Arial"/>
                          <a:sym typeface="Arial"/>
                        </a:rPr>
                        <a:t>Summe </a:t>
                      </a:r>
                      <a:r>
                        <a:rPr lang="de-DE" sz="1600">
                          <a:solidFill>
                            <a:schemeClr val="dk1"/>
                          </a:solidFill>
                        </a:rPr>
                        <a:t>Einnahmen</a:t>
                      </a:r>
                      <a:r>
                        <a:rPr lang="de-DE" sz="1600" u="none" strike="noStrike" cap="none">
                          <a:solidFill>
                            <a:schemeClr val="dk1"/>
                          </a:solidFill>
                          <a:latin typeface="Arial"/>
                          <a:ea typeface="Arial"/>
                          <a:cs typeface="Arial"/>
                          <a:sym typeface="Arial"/>
                        </a:rPr>
                        <a:t>	</a:t>
                      </a:r>
                      <a:endParaRPr sz="2000" u="none" strike="noStrike" cap="none">
                        <a:solidFill>
                          <a:schemeClr val="dk1"/>
                        </a:solidFill>
                        <a:latin typeface="Arial"/>
                        <a:ea typeface="Arial"/>
                        <a:cs typeface="Arial"/>
                        <a:sym typeface="Arial"/>
                      </a:endParaRPr>
                    </a:p>
                  </a:txBody>
                  <a:tcPr marL="90825" marR="90825" marT="45400" marB="45400">
                    <a:lnL w="9525" cap="flat" cmpd="sng">
                      <a:solidFill>
                        <a:srgbClr val="FF8900">
                          <a:alpha val="0"/>
                        </a:srgbClr>
                      </a:solidFill>
                      <a:prstDash val="solid"/>
                      <a:round/>
                      <a:headEnd type="none" w="sm" len="sm"/>
                      <a:tailEnd type="none" w="sm" len="sm"/>
                    </a:lnL>
                    <a:lnR w="9525" cap="flat" cmpd="sng">
                      <a:solidFill>
                        <a:srgbClr val="FF8900">
                          <a:alpha val="0"/>
                        </a:srgbClr>
                      </a:solidFill>
                      <a:prstDash val="solid"/>
                      <a:round/>
                      <a:headEnd type="none" w="sm" len="sm"/>
                      <a:tailEnd type="none" w="sm" len="sm"/>
                    </a:lnR>
                    <a:lnT w="9525" cap="flat" cmpd="sng">
                      <a:solidFill>
                        <a:srgbClr val="FF8900"/>
                      </a:solidFill>
                      <a:prstDash val="solid"/>
                      <a:round/>
                      <a:headEnd type="none" w="sm" len="sm"/>
                      <a:tailEnd type="none" w="sm" len="sm"/>
                    </a:lnT>
                    <a:lnB w="9525" cap="flat" cmpd="sng">
                      <a:solidFill>
                        <a:srgbClr val="FF8900"/>
                      </a:solidFill>
                      <a:prstDash val="solid"/>
                      <a:round/>
                      <a:headEnd type="none" w="sm" len="sm"/>
                      <a:tailEnd type="none" w="sm" len="sm"/>
                    </a:lnB>
                  </a:tcPr>
                </a:tc>
                <a:tc hMerge="1">
                  <a:txBody>
                    <a:bodyPr/>
                    <a:lstStyle/>
                    <a:p>
                      <a:endParaRPr lang="de-DE"/>
                    </a:p>
                  </a:txBody>
                  <a:tcPr/>
                </a:tc>
                <a:tc hMerge="1">
                  <a:txBody>
                    <a:bodyPr/>
                    <a:lstStyle/>
                    <a:p>
                      <a:endParaRPr lang="de-DE"/>
                    </a:p>
                  </a:txBody>
                  <a:tcPr/>
                </a:tc>
                <a:tc>
                  <a:txBody>
                    <a:bodyPr/>
                    <a:lstStyle/>
                    <a:p>
                      <a:pPr marL="0" marR="0" lvl="0" indent="0" algn="r" rtl="0">
                        <a:lnSpc>
                          <a:spcPct val="100000"/>
                        </a:lnSpc>
                        <a:spcBef>
                          <a:spcPts val="0"/>
                        </a:spcBef>
                        <a:spcAft>
                          <a:spcPts val="0"/>
                        </a:spcAft>
                        <a:buClr>
                          <a:schemeClr val="dk2"/>
                        </a:buClr>
                        <a:buSzPts val="1600"/>
                        <a:buFont typeface="Lato"/>
                        <a:buNone/>
                      </a:pPr>
                      <a:r>
                        <a:rPr lang="de-DE" sz="1600" b="1">
                          <a:solidFill>
                            <a:schemeClr val="dk1"/>
                          </a:solidFill>
                        </a:rPr>
                        <a:t>140</a:t>
                      </a:r>
                      <a:r>
                        <a:rPr lang="de-DE" sz="1600" b="1" u="none" strike="noStrike" cap="none">
                          <a:solidFill>
                            <a:schemeClr val="dk1"/>
                          </a:solidFill>
                          <a:latin typeface="Arial"/>
                          <a:ea typeface="Arial"/>
                          <a:cs typeface="Arial"/>
                          <a:sym typeface="Arial"/>
                        </a:rPr>
                        <a:t>.000</a:t>
                      </a:r>
                      <a:endParaRPr sz="1600" u="none" strike="noStrike" cap="none">
                        <a:solidFill>
                          <a:schemeClr val="dk1"/>
                        </a:solidFill>
                        <a:latin typeface="Arial"/>
                        <a:ea typeface="Arial"/>
                        <a:cs typeface="Arial"/>
                        <a:sym typeface="Arial"/>
                      </a:endParaRPr>
                    </a:p>
                  </a:txBody>
                  <a:tcPr marL="99500" marR="99500" marT="99500" marB="99500">
                    <a:lnL w="9525" cap="flat" cmpd="sng">
                      <a:solidFill>
                        <a:srgbClr val="FF8900">
                          <a:alpha val="0"/>
                        </a:srgbClr>
                      </a:solidFill>
                      <a:prstDash val="solid"/>
                      <a:round/>
                      <a:headEnd type="none" w="sm" len="sm"/>
                      <a:tailEnd type="none" w="sm" len="sm"/>
                    </a:lnL>
                    <a:lnR w="9525" cap="flat" cmpd="sng">
                      <a:solidFill>
                        <a:srgbClr val="FF8900">
                          <a:alpha val="0"/>
                        </a:srgbClr>
                      </a:solidFill>
                      <a:prstDash val="solid"/>
                      <a:round/>
                      <a:headEnd type="none" w="sm" len="sm"/>
                      <a:tailEnd type="none" w="sm" len="sm"/>
                    </a:lnR>
                    <a:lnT w="9525" cap="flat" cmpd="sng">
                      <a:solidFill>
                        <a:srgbClr val="FF8900"/>
                      </a:solidFill>
                      <a:prstDash val="solid"/>
                      <a:round/>
                      <a:headEnd type="none" w="sm" len="sm"/>
                      <a:tailEnd type="none" w="sm" len="sm"/>
                    </a:lnT>
                    <a:lnB w="9525" cap="flat" cmpd="sng">
                      <a:solidFill>
                        <a:srgbClr val="FF8900"/>
                      </a:solidFill>
                      <a:prstDash val="solid"/>
                      <a:round/>
                      <a:headEnd type="none" w="sm" len="sm"/>
                      <a:tailEnd type="none" w="sm" len="sm"/>
                    </a:lnB>
                  </a:tcPr>
                </a:tc>
                <a:extLst>
                  <a:ext uri="{0D108BD9-81ED-4DB2-BD59-A6C34878D82A}">
                    <a16:rowId xmlns:a16="http://schemas.microsoft.com/office/drawing/2014/main" val="10002"/>
                  </a:ext>
                </a:extLst>
              </a:tr>
              <a:tr h="457250">
                <a:tc gridSpan="3">
                  <a:txBody>
                    <a:bodyPr/>
                    <a:lstStyle/>
                    <a:p>
                      <a:pPr marL="0" marR="0" lvl="0" indent="0" algn="l" rtl="0">
                        <a:lnSpc>
                          <a:spcPct val="100000"/>
                        </a:lnSpc>
                        <a:spcBef>
                          <a:spcPts val="0"/>
                        </a:spcBef>
                        <a:spcAft>
                          <a:spcPts val="0"/>
                        </a:spcAft>
                        <a:buClr>
                          <a:schemeClr val="dk2"/>
                        </a:buClr>
                        <a:buSzPts val="1600"/>
                        <a:buFont typeface="Lato"/>
                        <a:buNone/>
                      </a:pPr>
                      <a:r>
                        <a:rPr lang="de-DE" sz="1600">
                          <a:solidFill>
                            <a:schemeClr val="dk1"/>
                          </a:solidFill>
                        </a:rPr>
                        <a:t>Übertrag </a:t>
                      </a:r>
                      <a:endParaRPr sz="1600" u="none" strike="noStrike" cap="none">
                        <a:solidFill>
                          <a:schemeClr val="dk1"/>
                        </a:solidFill>
                        <a:latin typeface="Arial"/>
                        <a:ea typeface="Arial"/>
                        <a:cs typeface="Arial"/>
                        <a:sym typeface="Arial"/>
                      </a:endParaRPr>
                    </a:p>
                  </a:txBody>
                  <a:tcPr marL="90825" marR="90825" marT="45400" marB="45400">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FF8900"/>
                      </a:solidFill>
                      <a:prstDash val="solid"/>
                      <a:round/>
                      <a:headEnd type="none" w="sm" len="sm"/>
                      <a:tailEnd type="none" w="sm" len="sm"/>
                    </a:lnT>
                    <a:lnB w="28575" cap="flat" cmpd="sng">
                      <a:solidFill>
                        <a:srgbClr val="FF8900"/>
                      </a:solidFill>
                      <a:prstDash val="solid"/>
                      <a:round/>
                      <a:headEnd type="none" w="sm" len="sm"/>
                      <a:tailEnd type="none" w="sm" len="sm"/>
                    </a:lnB>
                  </a:tcPr>
                </a:tc>
                <a:tc hMerge="1">
                  <a:txBody>
                    <a:bodyPr/>
                    <a:lstStyle/>
                    <a:p>
                      <a:endParaRPr lang="de-DE"/>
                    </a:p>
                  </a:txBody>
                  <a:tcPr/>
                </a:tc>
                <a:tc hMerge="1">
                  <a:txBody>
                    <a:bodyPr/>
                    <a:lstStyle/>
                    <a:p>
                      <a:endParaRPr lang="de-DE"/>
                    </a:p>
                  </a:txBody>
                  <a:tcPr/>
                </a:tc>
                <a:tc>
                  <a:txBody>
                    <a:bodyPr/>
                    <a:lstStyle/>
                    <a:p>
                      <a:pPr marL="0" marR="0" lvl="0" indent="0" algn="r" rtl="0">
                        <a:lnSpc>
                          <a:spcPct val="100000"/>
                        </a:lnSpc>
                        <a:spcBef>
                          <a:spcPts val="0"/>
                        </a:spcBef>
                        <a:spcAft>
                          <a:spcPts val="0"/>
                        </a:spcAft>
                        <a:buClr>
                          <a:schemeClr val="dk2"/>
                        </a:buClr>
                        <a:buSzPts val="1600"/>
                        <a:buFont typeface="Lato"/>
                        <a:buNone/>
                      </a:pPr>
                      <a:r>
                        <a:rPr lang="de-DE" sz="1600" b="1">
                          <a:solidFill>
                            <a:schemeClr val="dk1"/>
                          </a:solidFill>
                        </a:rPr>
                        <a:t>205</a:t>
                      </a:r>
                      <a:r>
                        <a:rPr lang="de-DE" sz="1600" b="1" u="none" strike="noStrike" cap="none">
                          <a:solidFill>
                            <a:schemeClr val="dk1"/>
                          </a:solidFill>
                          <a:latin typeface="Arial"/>
                          <a:ea typeface="Arial"/>
                          <a:cs typeface="Arial"/>
                          <a:sym typeface="Arial"/>
                        </a:rPr>
                        <a:t>.</a:t>
                      </a:r>
                      <a:r>
                        <a:rPr lang="de-DE" sz="1600" b="1">
                          <a:solidFill>
                            <a:schemeClr val="dk1"/>
                          </a:solidFill>
                        </a:rPr>
                        <a:t>0</a:t>
                      </a:r>
                      <a:r>
                        <a:rPr lang="de-DE" sz="1600" b="1" u="none" strike="noStrike" cap="none">
                          <a:solidFill>
                            <a:schemeClr val="dk1"/>
                          </a:solidFill>
                          <a:latin typeface="Arial"/>
                          <a:ea typeface="Arial"/>
                          <a:cs typeface="Arial"/>
                          <a:sym typeface="Arial"/>
                        </a:rPr>
                        <a:t>00</a:t>
                      </a:r>
                      <a:endParaRPr sz="1600" u="none" strike="noStrike" cap="none">
                        <a:solidFill>
                          <a:schemeClr val="dk1"/>
                        </a:solidFill>
                        <a:latin typeface="Arial"/>
                        <a:ea typeface="Arial"/>
                        <a:cs typeface="Arial"/>
                        <a:sym typeface="Arial"/>
                      </a:endParaRPr>
                    </a:p>
                  </a:txBody>
                  <a:tcPr marL="99500" marR="99500" marT="99500" marB="99500">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FF8900"/>
                      </a:solidFill>
                      <a:prstDash val="solid"/>
                      <a:round/>
                      <a:headEnd type="none" w="sm" len="sm"/>
                      <a:tailEnd type="none" w="sm" len="sm"/>
                    </a:lnT>
                    <a:lnB w="28575" cap="flat" cmpd="sng">
                      <a:solidFill>
                        <a:srgbClr val="FF8900"/>
                      </a:solidFill>
                      <a:prstDash val="solid"/>
                      <a:round/>
                      <a:headEnd type="none" w="sm" len="sm"/>
                      <a:tailEnd type="none" w="sm" len="sm"/>
                    </a:lnB>
                  </a:tcPr>
                </a:tc>
                <a:extLst>
                  <a:ext uri="{0D108BD9-81ED-4DB2-BD59-A6C34878D82A}">
                    <a16:rowId xmlns:a16="http://schemas.microsoft.com/office/drawing/2014/main" val="10003"/>
                  </a:ext>
                </a:extLst>
              </a:tr>
            </a:tbl>
          </a:graphicData>
        </a:graphic>
      </p:graphicFrame>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Shape 1453"/>
        <p:cNvGrpSpPr/>
        <p:nvPr/>
      </p:nvGrpSpPr>
      <p:grpSpPr>
        <a:xfrm>
          <a:off x="0" y="0"/>
          <a:ext cx="0" cy="0"/>
          <a:chOff x="0" y="0"/>
          <a:chExt cx="0" cy="0"/>
        </a:xfrm>
      </p:grpSpPr>
      <p:sp>
        <p:nvSpPr>
          <p:cNvPr id="1454" name="Google Shape;1454;p206"/>
          <p:cNvSpPr txBox="1">
            <a:spLocks noGrp="1"/>
          </p:cNvSpPr>
          <p:nvPr>
            <p:ph type="body" idx="1"/>
          </p:nvPr>
        </p:nvSpPr>
        <p:spPr>
          <a:xfrm>
            <a:off x="608345" y="846465"/>
            <a:ext cx="8280300" cy="360300"/>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chemeClr val="dk1"/>
              </a:buClr>
              <a:buSzPts val="2600"/>
              <a:buNone/>
            </a:pPr>
            <a:r>
              <a:rPr lang="de-DE"/>
              <a:t>Haushaltsvoranschlag 2020</a:t>
            </a:r>
            <a:endParaRPr/>
          </a:p>
        </p:txBody>
      </p:sp>
      <p:graphicFrame>
        <p:nvGraphicFramePr>
          <p:cNvPr id="1455" name="Google Shape;1455;p206"/>
          <p:cNvGraphicFramePr/>
          <p:nvPr/>
        </p:nvGraphicFramePr>
        <p:xfrm>
          <a:off x="608342" y="1480458"/>
          <a:ext cx="3000000" cy="3000000"/>
        </p:xfrm>
        <a:graphic>
          <a:graphicData uri="http://schemas.openxmlformats.org/drawingml/2006/table">
            <a:tbl>
              <a:tblPr>
                <a:noFill/>
                <a:tableStyleId>{367E7E49-0E41-4150-973F-EC1E0B0A79A4}</a:tableStyleId>
              </a:tblPr>
              <a:tblGrid>
                <a:gridCol w="1452425">
                  <a:extLst>
                    <a:ext uri="{9D8B030D-6E8A-4147-A177-3AD203B41FA5}">
                      <a16:colId xmlns:a16="http://schemas.microsoft.com/office/drawing/2014/main" val="20000"/>
                    </a:ext>
                  </a:extLst>
                </a:gridCol>
                <a:gridCol w="5483250">
                  <a:extLst>
                    <a:ext uri="{9D8B030D-6E8A-4147-A177-3AD203B41FA5}">
                      <a16:colId xmlns:a16="http://schemas.microsoft.com/office/drawing/2014/main" val="20001"/>
                    </a:ext>
                  </a:extLst>
                </a:gridCol>
                <a:gridCol w="1888850">
                  <a:extLst>
                    <a:ext uri="{9D8B030D-6E8A-4147-A177-3AD203B41FA5}">
                      <a16:colId xmlns:a16="http://schemas.microsoft.com/office/drawing/2014/main" val="20002"/>
                    </a:ext>
                  </a:extLst>
                </a:gridCol>
                <a:gridCol w="2125525">
                  <a:extLst>
                    <a:ext uri="{9D8B030D-6E8A-4147-A177-3AD203B41FA5}">
                      <a16:colId xmlns:a16="http://schemas.microsoft.com/office/drawing/2014/main" val="20003"/>
                    </a:ext>
                  </a:extLst>
                </a:gridCol>
              </a:tblGrid>
              <a:tr h="429575">
                <a:tc gridSpan="3">
                  <a:txBody>
                    <a:bodyPr/>
                    <a:lstStyle/>
                    <a:p>
                      <a:pPr marL="0" marR="0" lvl="0" indent="0" algn="l" rtl="0">
                        <a:lnSpc>
                          <a:spcPct val="100000"/>
                        </a:lnSpc>
                        <a:spcBef>
                          <a:spcPts val="0"/>
                        </a:spcBef>
                        <a:spcAft>
                          <a:spcPts val="0"/>
                        </a:spcAft>
                        <a:buClr>
                          <a:schemeClr val="dk2"/>
                        </a:buClr>
                        <a:buSzPts val="1600"/>
                        <a:buFont typeface="Lato"/>
                        <a:buNone/>
                      </a:pPr>
                      <a:r>
                        <a:rPr lang="de-DE" sz="1600">
                          <a:solidFill>
                            <a:schemeClr val="dk1"/>
                          </a:solidFill>
                        </a:rPr>
                        <a:t>Übertrag</a:t>
                      </a:r>
                      <a:endParaRPr sz="1600" u="none" strike="noStrike" cap="none">
                        <a:solidFill>
                          <a:schemeClr val="dk1"/>
                        </a:solidFill>
                        <a:latin typeface="Arial"/>
                        <a:ea typeface="Arial"/>
                        <a:cs typeface="Arial"/>
                        <a:sym typeface="Arial"/>
                      </a:endParaRPr>
                    </a:p>
                  </a:txBody>
                  <a:tcPr marL="90825" marR="90825" marT="45400" marB="45400" anchor="ctr">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FF8900"/>
                      </a:solidFill>
                      <a:prstDash val="solid"/>
                      <a:round/>
                      <a:headEnd type="none" w="sm" len="sm"/>
                      <a:tailEnd type="none" w="sm" len="sm"/>
                    </a:lnB>
                  </a:tcPr>
                </a:tc>
                <a:tc hMerge="1">
                  <a:txBody>
                    <a:bodyPr/>
                    <a:lstStyle/>
                    <a:p>
                      <a:endParaRPr lang="de-DE"/>
                    </a:p>
                  </a:txBody>
                  <a:tcPr/>
                </a:tc>
                <a:tc hMerge="1">
                  <a:txBody>
                    <a:bodyPr/>
                    <a:lstStyle/>
                    <a:p>
                      <a:endParaRPr lang="de-DE"/>
                    </a:p>
                  </a:txBody>
                  <a:tcPr/>
                </a:tc>
                <a:tc>
                  <a:txBody>
                    <a:bodyPr/>
                    <a:lstStyle/>
                    <a:p>
                      <a:pPr marL="0" marR="0" lvl="0" indent="0" algn="r" rtl="0">
                        <a:lnSpc>
                          <a:spcPct val="100000"/>
                        </a:lnSpc>
                        <a:spcBef>
                          <a:spcPts val="0"/>
                        </a:spcBef>
                        <a:spcAft>
                          <a:spcPts val="0"/>
                        </a:spcAft>
                        <a:buClr>
                          <a:schemeClr val="dk2"/>
                        </a:buClr>
                        <a:buSzPts val="1600"/>
                        <a:buFont typeface="Lato"/>
                        <a:buNone/>
                      </a:pPr>
                      <a:r>
                        <a:rPr lang="de-DE" sz="1600" b="1">
                          <a:solidFill>
                            <a:schemeClr val="dk1"/>
                          </a:solidFill>
                        </a:rPr>
                        <a:t>205</a:t>
                      </a:r>
                      <a:r>
                        <a:rPr lang="de-DE" sz="1600" b="1" u="none" strike="noStrike" cap="none">
                          <a:solidFill>
                            <a:schemeClr val="dk1"/>
                          </a:solidFill>
                          <a:latin typeface="Arial"/>
                          <a:ea typeface="Arial"/>
                          <a:cs typeface="Arial"/>
                          <a:sym typeface="Arial"/>
                        </a:rPr>
                        <a:t>.000</a:t>
                      </a:r>
                      <a:endParaRPr sz="1600" u="none" strike="noStrike" cap="none">
                        <a:solidFill>
                          <a:schemeClr val="dk1"/>
                        </a:solidFill>
                        <a:latin typeface="Arial"/>
                        <a:ea typeface="Arial"/>
                        <a:cs typeface="Arial"/>
                        <a:sym typeface="Arial"/>
                      </a:endParaRPr>
                    </a:p>
                  </a:txBody>
                  <a:tcPr marL="99500" marR="99500" marT="99500" marB="99500" anchor="ctr">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FF8900"/>
                      </a:solidFill>
                      <a:prstDash val="solid"/>
                      <a:round/>
                      <a:headEnd type="none" w="sm" len="sm"/>
                      <a:tailEnd type="none" w="sm" len="sm"/>
                    </a:lnB>
                  </a:tcPr>
                </a:tc>
                <a:extLst>
                  <a:ext uri="{0D108BD9-81ED-4DB2-BD59-A6C34878D82A}">
                    <a16:rowId xmlns:a16="http://schemas.microsoft.com/office/drawing/2014/main" val="10000"/>
                  </a:ext>
                </a:extLst>
              </a:tr>
              <a:tr h="3096600">
                <a:tc>
                  <a:txBody>
                    <a:bodyPr/>
                    <a:lstStyle/>
                    <a:p>
                      <a:pPr marL="0" marR="0" lvl="0" indent="0" algn="l" rtl="0">
                        <a:lnSpc>
                          <a:spcPct val="100000"/>
                        </a:lnSpc>
                        <a:spcBef>
                          <a:spcPts val="0"/>
                        </a:spcBef>
                        <a:spcAft>
                          <a:spcPts val="0"/>
                        </a:spcAft>
                        <a:buClr>
                          <a:schemeClr val="dk2"/>
                        </a:buClr>
                        <a:buSzPts val="1600"/>
                        <a:buFont typeface="Lato"/>
                        <a:buNone/>
                      </a:pPr>
                      <a:r>
                        <a:rPr lang="de-DE" sz="1600" u="none" strike="noStrike" cap="none">
                          <a:solidFill>
                            <a:schemeClr val="dk1"/>
                          </a:solidFill>
                          <a:latin typeface="Arial"/>
                          <a:ea typeface="Arial"/>
                          <a:cs typeface="Arial"/>
                          <a:sym typeface="Arial"/>
                        </a:rPr>
                        <a:t>Ausgaben</a:t>
                      </a:r>
                      <a:endParaRPr sz="1600" u="none" strike="noStrike" cap="none">
                        <a:solidFill>
                          <a:schemeClr val="dk1"/>
                        </a:solidFill>
                        <a:latin typeface="Arial"/>
                        <a:ea typeface="Arial"/>
                        <a:cs typeface="Arial"/>
                        <a:sym typeface="Arial"/>
                      </a:endParaRPr>
                    </a:p>
                  </a:txBody>
                  <a:tcPr marL="99500" marR="99500" marT="99500" marB="99500">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FF8900"/>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marR="0" lvl="0" indent="0" algn="l" rtl="0">
                        <a:lnSpc>
                          <a:spcPct val="120000"/>
                        </a:lnSpc>
                        <a:spcBef>
                          <a:spcPts val="0"/>
                        </a:spcBef>
                        <a:spcAft>
                          <a:spcPts val="0"/>
                        </a:spcAft>
                        <a:buClr>
                          <a:schemeClr val="dk2"/>
                        </a:buClr>
                        <a:buSzPts val="1600"/>
                        <a:buFont typeface="Lato"/>
                        <a:buNone/>
                      </a:pPr>
                      <a:r>
                        <a:rPr lang="de-DE" sz="1600" u="none" strike="noStrike" cap="none">
                          <a:solidFill>
                            <a:schemeClr val="dk1"/>
                          </a:solidFill>
                          <a:latin typeface="Arial"/>
                          <a:ea typeface="Arial"/>
                          <a:cs typeface="Arial"/>
                          <a:sym typeface="Arial"/>
                        </a:rPr>
                        <a:t>Präsidium/Vorstandsarbeit</a:t>
                      </a:r>
                      <a:endParaRPr sz="1600" u="none" strike="noStrike" cap="none">
                        <a:solidFill>
                          <a:schemeClr val="dk1"/>
                        </a:solidFill>
                        <a:latin typeface="Arial"/>
                        <a:ea typeface="Arial"/>
                        <a:cs typeface="Arial"/>
                        <a:sym typeface="Arial"/>
                      </a:endParaRPr>
                    </a:p>
                    <a:p>
                      <a:pPr marL="0" marR="0" lvl="0" indent="0" algn="l" rtl="0">
                        <a:lnSpc>
                          <a:spcPct val="120000"/>
                        </a:lnSpc>
                        <a:spcBef>
                          <a:spcPts val="0"/>
                        </a:spcBef>
                        <a:spcAft>
                          <a:spcPts val="0"/>
                        </a:spcAft>
                        <a:buClr>
                          <a:schemeClr val="dk2"/>
                        </a:buClr>
                        <a:buSzPts val="1600"/>
                        <a:buFont typeface="Lato"/>
                        <a:buNone/>
                      </a:pPr>
                      <a:r>
                        <a:rPr lang="de-DE" sz="1600" u="none" strike="noStrike" cap="none">
                          <a:solidFill>
                            <a:schemeClr val="dk1"/>
                          </a:solidFill>
                          <a:latin typeface="Arial"/>
                          <a:ea typeface="Arial"/>
                          <a:cs typeface="Arial"/>
                          <a:sym typeface="Arial"/>
                        </a:rPr>
                        <a:t>Rückstellung Steuernachzahlung</a:t>
                      </a:r>
                      <a:endParaRPr sz="1600" u="none" strike="noStrike" cap="none">
                        <a:solidFill>
                          <a:schemeClr val="dk1"/>
                        </a:solidFill>
                        <a:latin typeface="Arial"/>
                        <a:ea typeface="Arial"/>
                        <a:cs typeface="Arial"/>
                        <a:sym typeface="Arial"/>
                      </a:endParaRPr>
                    </a:p>
                    <a:p>
                      <a:pPr marL="0" marR="0" lvl="0" indent="0" algn="l" rtl="0">
                        <a:lnSpc>
                          <a:spcPct val="120000"/>
                        </a:lnSpc>
                        <a:spcBef>
                          <a:spcPts val="0"/>
                        </a:spcBef>
                        <a:spcAft>
                          <a:spcPts val="0"/>
                        </a:spcAft>
                        <a:buClr>
                          <a:schemeClr val="dk2"/>
                        </a:buClr>
                        <a:buSzPts val="1600"/>
                        <a:buFont typeface="Lato"/>
                        <a:buNone/>
                      </a:pPr>
                      <a:r>
                        <a:rPr lang="de-DE" sz="1600" u="none" strike="noStrike" cap="none">
                          <a:solidFill>
                            <a:schemeClr val="dk1"/>
                          </a:solidFill>
                          <a:latin typeface="Arial"/>
                          <a:ea typeface="Arial"/>
                          <a:cs typeface="Arial"/>
                          <a:sym typeface="Arial"/>
                        </a:rPr>
                        <a:t>Veranstaltungen (M&amp;C, UP, WUD, Webinare)</a:t>
                      </a:r>
                      <a:endParaRPr sz="1600" u="none" strike="noStrike" cap="none">
                        <a:solidFill>
                          <a:schemeClr val="dk1"/>
                        </a:solidFill>
                        <a:latin typeface="Arial"/>
                        <a:ea typeface="Arial"/>
                        <a:cs typeface="Arial"/>
                        <a:sym typeface="Arial"/>
                      </a:endParaRPr>
                    </a:p>
                    <a:p>
                      <a:pPr marL="0" marR="0" lvl="0" indent="0" algn="l" rtl="0">
                        <a:lnSpc>
                          <a:spcPct val="120000"/>
                        </a:lnSpc>
                        <a:spcBef>
                          <a:spcPts val="0"/>
                        </a:spcBef>
                        <a:spcAft>
                          <a:spcPts val="0"/>
                        </a:spcAft>
                        <a:buClr>
                          <a:schemeClr val="dk2"/>
                        </a:buClr>
                        <a:buSzPts val="1600"/>
                        <a:buFont typeface="Lato"/>
                        <a:buNone/>
                      </a:pPr>
                      <a:r>
                        <a:rPr lang="de-DE" sz="1600">
                          <a:solidFill>
                            <a:schemeClr val="dk1"/>
                          </a:solidFill>
                        </a:rPr>
                        <a:t>Fachveranstaltungen und Wettbewerbe</a:t>
                      </a:r>
                      <a:endParaRPr sz="1600">
                        <a:solidFill>
                          <a:schemeClr val="dk1"/>
                        </a:solidFill>
                      </a:endParaRPr>
                    </a:p>
                    <a:p>
                      <a:pPr marL="0" marR="0" lvl="0" indent="0" algn="l" rtl="0">
                        <a:lnSpc>
                          <a:spcPct val="120000"/>
                        </a:lnSpc>
                        <a:spcBef>
                          <a:spcPts val="0"/>
                        </a:spcBef>
                        <a:spcAft>
                          <a:spcPts val="0"/>
                        </a:spcAft>
                        <a:buClr>
                          <a:schemeClr val="dk2"/>
                        </a:buClr>
                        <a:buSzPts val="1600"/>
                        <a:buFont typeface="Lato"/>
                        <a:buNone/>
                      </a:pPr>
                      <a:r>
                        <a:rPr lang="de-DE" sz="1600">
                          <a:solidFill>
                            <a:schemeClr val="dk1"/>
                          </a:solidFill>
                        </a:rPr>
                        <a:t>Rückstellung für Fachveranstaltungen</a:t>
                      </a:r>
                      <a:endParaRPr sz="1600">
                        <a:solidFill>
                          <a:schemeClr val="dk1"/>
                        </a:solidFill>
                      </a:endParaRPr>
                    </a:p>
                    <a:p>
                      <a:pPr marL="0" marR="0" lvl="0" indent="0" algn="l" rtl="0">
                        <a:lnSpc>
                          <a:spcPct val="120000"/>
                        </a:lnSpc>
                        <a:spcBef>
                          <a:spcPts val="0"/>
                        </a:spcBef>
                        <a:spcAft>
                          <a:spcPts val="0"/>
                        </a:spcAft>
                        <a:buClr>
                          <a:schemeClr val="dk2"/>
                        </a:buClr>
                        <a:buSzPts val="1600"/>
                        <a:buFont typeface="Lato"/>
                        <a:buNone/>
                      </a:pPr>
                      <a:r>
                        <a:rPr lang="de-DE" sz="1600" u="none" strike="noStrike" cap="none">
                          <a:solidFill>
                            <a:schemeClr val="dk1"/>
                          </a:solidFill>
                          <a:latin typeface="Arial"/>
                          <a:ea typeface="Arial"/>
                          <a:cs typeface="Arial"/>
                          <a:sym typeface="Arial"/>
                        </a:rPr>
                        <a:t>AK-Themen (Organisation, AK-Budget)</a:t>
                      </a:r>
                      <a:endParaRPr sz="1600" u="none" strike="noStrike" cap="none">
                        <a:solidFill>
                          <a:schemeClr val="dk1"/>
                        </a:solidFill>
                        <a:latin typeface="Arial"/>
                        <a:ea typeface="Arial"/>
                        <a:cs typeface="Arial"/>
                        <a:sym typeface="Arial"/>
                      </a:endParaRPr>
                    </a:p>
                    <a:p>
                      <a:pPr marL="0" marR="0" lvl="0" indent="0" algn="l" rtl="0">
                        <a:lnSpc>
                          <a:spcPct val="120000"/>
                        </a:lnSpc>
                        <a:spcBef>
                          <a:spcPts val="0"/>
                        </a:spcBef>
                        <a:spcAft>
                          <a:spcPts val="0"/>
                        </a:spcAft>
                        <a:buClr>
                          <a:schemeClr val="dk2"/>
                        </a:buClr>
                        <a:buSzPts val="1600"/>
                        <a:buFont typeface="Lato"/>
                        <a:buNone/>
                      </a:pPr>
                      <a:r>
                        <a:rPr lang="de-DE" sz="1600" u="none" strike="noStrike" cap="none">
                          <a:solidFill>
                            <a:schemeClr val="dk1"/>
                          </a:solidFill>
                          <a:latin typeface="Arial"/>
                          <a:ea typeface="Arial"/>
                          <a:cs typeface="Arial"/>
                          <a:sym typeface="Arial"/>
                        </a:rPr>
                        <a:t>Fachschriften + Flyer + </a:t>
                      </a:r>
                      <a:r>
                        <a:rPr lang="de-DE" sz="1600">
                          <a:solidFill>
                            <a:schemeClr val="dk1"/>
                          </a:solidFill>
                        </a:rPr>
                        <a:t>Literatur</a:t>
                      </a:r>
                      <a:endParaRPr sz="1600" u="none" strike="noStrike" cap="none">
                        <a:solidFill>
                          <a:schemeClr val="dk1"/>
                        </a:solidFill>
                        <a:latin typeface="Arial"/>
                        <a:ea typeface="Arial"/>
                        <a:cs typeface="Arial"/>
                        <a:sym typeface="Arial"/>
                      </a:endParaRPr>
                    </a:p>
                    <a:p>
                      <a:pPr marL="0" marR="0" lvl="0" indent="0" algn="l" rtl="0">
                        <a:lnSpc>
                          <a:spcPct val="120000"/>
                        </a:lnSpc>
                        <a:spcBef>
                          <a:spcPts val="0"/>
                        </a:spcBef>
                        <a:spcAft>
                          <a:spcPts val="0"/>
                        </a:spcAft>
                        <a:buClr>
                          <a:schemeClr val="dk2"/>
                        </a:buClr>
                        <a:buSzPts val="1600"/>
                        <a:buFont typeface="Lato"/>
                        <a:buNone/>
                      </a:pPr>
                      <a:r>
                        <a:rPr lang="de-DE" sz="1600" u="none" strike="noStrike" cap="none">
                          <a:solidFill>
                            <a:schemeClr val="dk1"/>
                          </a:solidFill>
                          <a:latin typeface="Arial"/>
                          <a:ea typeface="Arial"/>
                          <a:cs typeface="Arial"/>
                          <a:sym typeface="Arial"/>
                        </a:rPr>
                        <a:t>Geschäftsbetrieb und Infrastruktur</a:t>
                      </a:r>
                      <a:endParaRPr sz="1600" u="none" strike="noStrike" cap="none">
                        <a:solidFill>
                          <a:schemeClr val="dk1"/>
                        </a:solidFill>
                        <a:latin typeface="Arial"/>
                        <a:ea typeface="Arial"/>
                        <a:cs typeface="Arial"/>
                        <a:sym typeface="Arial"/>
                      </a:endParaRPr>
                    </a:p>
                    <a:p>
                      <a:pPr marL="0" marR="0" lvl="0" indent="0" algn="l" rtl="0">
                        <a:lnSpc>
                          <a:spcPct val="120000"/>
                        </a:lnSpc>
                        <a:spcBef>
                          <a:spcPts val="0"/>
                        </a:spcBef>
                        <a:spcAft>
                          <a:spcPts val="0"/>
                        </a:spcAft>
                        <a:buClr>
                          <a:schemeClr val="dk2"/>
                        </a:buClr>
                        <a:buSzPts val="1600"/>
                        <a:buFont typeface="Lato"/>
                        <a:buNone/>
                      </a:pPr>
                      <a:r>
                        <a:rPr lang="de-DE" sz="1600">
                          <a:solidFill>
                            <a:schemeClr val="dk1"/>
                          </a:solidFill>
                        </a:rPr>
                        <a:t>Online Plattformen</a:t>
                      </a:r>
                      <a:endParaRPr sz="1600" u="none" strike="noStrike" cap="none">
                        <a:solidFill>
                          <a:schemeClr val="dk1"/>
                        </a:solidFill>
                        <a:latin typeface="Arial"/>
                        <a:ea typeface="Arial"/>
                        <a:cs typeface="Arial"/>
                        <a:sym typeface="Arial"/>
                      </a:endParaRPr>
                    </a:p>
                    <a:p>
                      <a:pPr marL="0" marR="0" lvl="0" indent="0" algn="l" rtl="0">
                        <a:lnSpc>
                          <a:spcPct val="120000"/>
                        </a:lnSpc>
                        <a:spcBef>
                          <a:spcPts val="0"/>
                        </a:spcBef>
                        <a:spcAft>
                          <a:spcPts val="0"/>
                        </a:spcAft>
                        <a:buClr>
                          <a:schemeClr val="dk2"/>
                        </a:buClr>
                        <a:buSzPts val="1600"/>
                        <a:buFont typeface="Lato"/>
                        <a:buNone/>
                      </a:pPr>
                      <a:r>
                        <a:rPr lang="de-DE" sz="1600" u="none" strike="noStrike" cap="none">
                          <a:solidFill>
                            <a:schemeClr val="dk1"/>
                          </a:solidFill>
                          <a:latin typeface="Arial"/>
                          <a:ea typeface="Arial"/>
                          <a:cs typeface="Arial"/>
                          <a:sym typeface="Arial"/>
                        </a:rPr>
                        <a:t>PR-Marketing</a:t>
                      </a:r>
                      <a:endParaRPr sz="1600" u="none" strike="noStrike" cap="none">
                        <a:solidFill>
                          <a:schemeClr val="dk1"/>
                        </a:solidFill>
                        <a:latin typeface="Arial"/>
                        <a:ea typeface="Arial"/>
                        <a:cs typeface="Arial"/>
                        <a:sym typeface="Arial"/>
                      </a:endParaRPr>
                    </a:p>
                    <a:p>
                      <a:pPr marL="0" marR="0" lvl="0" indent="0" algn="l" rtl="0">
                        <a:lnSpc>
                          <a:spcPct val="120000"/>
                        </a:lnSpc>
                        <a:spcBef>
                          <a:spcPts val="0"/>
                        </a:spcBef>
                        <a:spcAft>
                          <a:spcPts val="0"/>
                        </a:spcAft>
                        <a:buClr>
                          <a:schemeClr val="dk2"/>
                        </a:buClr>
                        <a:buSzPts val="1600"/>
                        <a:buFont typeface="Lato"/>
                        <a:buNone/>
                      </a:pPr>
                      <a:r>
                        <a:rPr lang="de-DE" sz="1600" u="none" strike="noStrike" cap="none">
                          <a:solidFill>
                            <a:schemeClr val="dk1"/>
                          </a:solidFill>
                          <a:latin typeface="Arial"/>
                          <a:ea typeface="Arial"/>
                          <a:cs typeface="Arial"/>
                          <a:sym typeface="Arial"/>
                        </a:rPr>
                        <a:t>Personalkosten (VS-Assistenz, SocialMedia, Werkstudent)</a:t>
                      </a:r>
                      <a:endParaRPr sz="1600" u="none" strike="noStrike" cap="none">
                        <a:solidFill>
                          <a:schemeClr val="dk1"/>
                        </a:solidFill>
                        <a:latin typeface="Arial"/>
                        <a:ea typeface="Arial"/>
                        <a:cs typeface="Arial"/>
                        <a:sym typeface="Arial"/>
                      </a:endParaRPr>
                    </a:p>
                  </a:txBody>
                  <a:tcPr marL="99500" marR="99500" marT="99500" marB="99500" anchor="ctr">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FF8900"/>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marR="0" lvl="0" indent="0" algn="r" rtl="0">
                        <a:lnSpc>
                          <a:spcPct val="120000"/>
                        </a:lnSpc>
                        <a:spcBef>
                          <a:spcPts val="0"/>
                        </a:spcBef>
                        <a:spcAft>
                          <a:spcPts val="0"/>
                        </a:spcAft>
                        <a:buClr>
                          <a:schemeClr val="dk2"/>
                        </a:buClr>
                        <a:buSzPts val="1600"/>
                        <a:buFont typeface="Lato"/>
                        <a:buNone/>
                      </a:pPr>
                      <a:r>
                        <a:rPr lang="de-DE" sz="1600">
                          <a:solidFill>
                            <a:schemeClr val="dk1"/>
                          </a:solidFill>
                        </a:rPr>
                        <a:t>18</a:t>
                      </a:r>
                      <a:r>
                        <a:rPr lang="de-DE" sz="1600" u="none" strike="noStrike" cap="none">
                          <a:solidFill>
                            <a:schemeClr val="dk1"/>
                          </a:solidFill>
                          <a:latin typeface="Arial"/>
                          <a:ea typeface="Arial"/>
                          <a:cs typeface="Arial"/>
                          <a:sym typeface="Arial"/>
                        </a:rPr>
                        <a:t>.</a:t>
                      </a:r>
                      <a:r>
                        <a:rPr lang="de-DE" sz="1600">
                          <a:solidFill>
                            <a:schemeClr val="dk1"/>
                          </a:solidFill>
                        </a:rPr>
                        <a:t>15</a:t>
                      </a:r>
                      <a:r>
                        <a:rPr lang="de-DE" sz="1600" u="none" strike="noStrike" cap="none">
                          <a:solidFill>
                            <a:schemeClr val="dk1"/>
                          </a:solidFill>
                          <a:latin typeface="Arial"/>
                          <a:ea typeface="Arial"/>
                          <a:cs typeface="Arial"/>
                          <a:sym typeface="Arial"/>
                        </a:rPr>
                        <a:t>0</a:t>
                      </a:r>
                      <a:endParaRPr sz="1600" u="none" strike="noStrike" cap="none">
                        <a:solidFill>
                          <a:schemeClr val="dk1"/>
                        </a:solidFill>
                        <a:latin typeface="Arial"/>
                        <a:ea typeface="Arial"/>
                        <a:cs typeface="Arial"/>
                        <a:sym typeface="Arial"/>
                      </a:endParaRPr>
                    </a:p>
                    <a:p>
                      <a:pPr marL="0" marR="0" lvl="0" indent="0" algn="r" rtl="0">
                        <a:lnSpc>
                          <a:spcPct val="120000"/>
                        </a:lnSpc>
                        <a:spcBef>
                          <a:spcPts val="0"/>
                        </a:spcBef>
                        <a:spcAft>
                          <a:spcPts val="0"/>
                        </a:spcAft>
                        <a:buClr>
                          <a:schemeClr val="dk2"/>
                        </a:buClr>
                        <a:buSzPts val="1600"/>
                        <a:buFont typeface="Lato"/>
                        <a:buNone/>
                      </a:pPr>
                      <a:r>
                        <a:rPr lang="de-DE" sz="1600" u="none" strike="noStrike" cap="none">
                          <a:solidFill>
                            <a:schemeClr val="dk1"/>
                          </a:solidFill>
                          <a:latin typeface="Arial"/>
                          <a:ea typeface="Arial"/>
                          <a:cs typeface="Arial"/>
                          <a:sym typeface="Arial"/>
                        </a:rPr>
                        <a:t>20.000</a:t>
                      </a:r>
                      <a:endParaRPr sz="1600" u="none" strike="noStrike" cap="none">
                        <a:solidFill>
                          <a:schemeClr val="dk1"/>
                        </a:solidFill>
                        <a:latin typeface="Arial"/>
                        <a:ea typeface="Arial"/>
                        <a:cs typeface="Arial"/>
                        <a:sym typeface="Arial"/>
                      </a:endParaRPr>
                    </a:p>
                    <a:p>
                      <a:pPr marL="0" marR="0" lvl="0" indent="0" algn="r" rtl="0">
                        <a:lnSpc>
                          <a:spcPct val="120000"/>
                        </a:lnSpc>
                        <a:spcBef>
                          <a:spcPts val="0"/>
                        </a:spcBef>
                        <a:spcAft>
                          <a:spcPts val="0"/>
                        </a:spcAft>
                        <a:buClr>
                          <a:schemeClr val="dk2"/>
                        </a:buClr>
                        <a:buSzPts val="1600"/>
                        <a:buFont typeface="Lato"/>
                        <a:buNone/>
                      </a:pPr>
                      <a:r>
                        <a:rPr lang="de-DE" sz="1600">
                          <a:solidFill>
                            <a:schemeClr val="dk1"/>
                          </a:solidFill>
                        </a:rPr>
                        <a:t>9</a:t>
                      </a:r>
                      <a:r>
                        <a:rPr lang="de-DE" sz="1600" u="none" strike="noStrike" cap="none">
                          <a:solidFill>
                            <a:schemeClr val="dk1"/>
                          </a:solidFill>
                          <a:latin typeface="Arial"/>
                          <a:ea typeface="Arial"/>
                          <a:cs typeface="Arial"/>
                          <a:sym typeface="Arial"/>
                        </a:rPr>
                        <a:t>.700</a:t>
                      </a:r>
                      <a:endParaRPr sz="1600" u="none" strike="noStrike" cap="none">
                        <a:solidFill>
                          <a:schemeClr val="dk1"/>
                        </a:solidFill>
                        <a:latin typeface="Arial"/>
                        <a:ea typeface="Arial"/>
                        <a:cs typeface="Arial"/>
                        <a:sym typeface="Arial"/>
                      </a:endParaRPr>
                    </a:p>
                    <a:p>
                      <a:pPr marL="0" marR="0" lvl="0" indent="0" algn="r" rtl="0">
                        <a:lnSpc>
                          <a:spcPct val="120000"/>
                        </a:lnSpc>
                        <a:spcBef>
                          <a:spcPts val="0"/>
                        </a:spcBef>
                        <a:spcAft>
                          <a:spcPts val="0"/>
                        </a:spcAft>
                        <a:buClr>
                          <a:schemeClr val="dk2"/>
                        </a:buClr>
                        <a:buSzPts val="1600"/>
                        <a:buFont typeface="Lato"/>
                        <a:buNone/>
                      </a:pPr>
                      <a:r>
                        <a:rPr lang="de-DE" sz="1600">
                          <a:solidFill>
                            <a:schemeClr val="dk1"/>
                          </a:solidFill>
                        </a:rPr>
                        <a:t>11</a:t>
                      </a:r>
                      <a:r>
                        <a:rPr lang="de-DE" sz="1600" u="none" strike="noStrike" cap="none">
                          <a:solidFill>
                            <a:schemeClr val="dk1"/>
                          </a:solidFill>
                          <a:latin typeface="Arial"/>
                          <a:ea typeface="Arial"/>
                          <a:cs typeface="Arial"/>
                          <a:sym typeface="Arial"/>
                        </a:rPr>
                        <a:t>.340</a:t>
                      </a:r>
                      <a:endParaRPr sz="1600" u="none" strike="noStrike" cap="none">
                        <a:solidFill>
                          <a:schemeClr val="dk1"/>
                        </a:solidFill>
                        <a:latin typeface="Arial"/>
                        <a:ea typeface="Arial"/>
                        <a:cs typeface="Arial"/>
                        <a:sym typeface="Arial"/>
                      </a:endParaRPr>
                    </a:p>
                    <a:p>
                      <a:pPr marL="0" marR="0" lvl="0" indent="0" algn="r" rtl="0">
                        <a:lnSpc>
                          <a:spcPct val="120000"/>
                        </a:lnSpc>
                        <a:spcBef>
                          <a:spcPts val="0"/>
                        </a:spcBef>
                        <a:spcAft>
                          <a:spcPts val="0"/>
                        </a:spcAft>
                        <a:buClr>
                          <a:schemeClr val="dk2"/>
                        </a:buClr>
                        <a:buSzPts val="1600"/>
                        <a:buFont typeface="Lato"/>
                        <a:buNone/>
                      </a:pPr>
                      <a:r>
                        <a:rPr lang="de-DE" sz="1600">
                          <a:solidFill>
                            <a:schemeClr val="dk1"/>
                          </a:solidFill>
                        </a:rPr>
                        <a:t>15.410</a:t>
                      </a:r>
                      <a:endParaRPr sz="1600">
                        <a:solidFill>
                          <a:schemeClr val="dk1"/>
                        </a:solidFill>
                      </a:endParaRPr>
                    </a:p>
                    <a:p>
                      <a:pPr marL="0" marR="0" lvl="0" indent="0" algn="r" rtl="0">
                        <a:lnSpc>
                          <a:spcPct val="120000"/>
                        </a:lnSpc>
                        <a:spcBef>
                          <a:spcPts val="0"/>
                        </a:spcBef>
                        <a:spcAft>
                          <a:spcPts val="0"/>
                        </a:spcAft>
                        <a:buClr>
                          <a:schemeClr val="dk2"/>
                        </a:buClr>
                        <a:buSzPts val="1600"/>
                        <a:buFont typeface="Lato"/>
                        <a:buNone/>
                      </a:pPr>
                      <a:r>
                        <a:rPr lang="de-DE" sz="1600">
                          <a:solidFill>
                            <a:schemeClr val="dk1"/>
                          </a:solidFill>
                        </a:rPr>
                        <a:t>6.00</a:t>
                      </a:r>
                      <a:r>
                        <a:rPr lang="de-DE" sz="1600" u="none" strike="noStrike" cap="none">
                          <a:solidFill>
                            <a:schemeClr val="dk1"/>
                          </a:solidFill>
                          <a:latin typeface="Arial"/>
                          <a:ea typeface="Arial"/>
                          <a:cs typeface="Arial"/>
                          <a:sym typeface="Arial"/>
                        </a:rPr>
                        <a:t>0</a:t>
                      </a:r>
                      <a:endParaRPr sz="1600" u="none" strike="noStrike" cap="none">
                        <a:solidFill>
                          <a:schemeClr val="dk1"/>
                        </a:solidFill>
                        <a:latin typeface="Arial"/>
                        <a:ea typeface="Arial"/>
                        <a:cs typeface="Arial"/>
                        <a:sym typeface="Arial"/>
                      </a:endParaRPr>
                    </a:p>
                    <a:p>
                      <a:pPr marL="0" marR="0" lvl="0" indent="0" algn="r" rtl="0">
                        <a:lnSpc>
                          <a:spcPct val="120000"/>
                        </a:lnSpc>
                        <a:spcBef>
                          <a:spcPts val="0"/>
                        </a:spcBef>
                        <a:spcAft>
                          <a:spcPts val="0"/>
                        </a:spcAft>
                        <a:buClr>
                          <a:schemeClr val="dk2"/>
                        </a:buClr>
                        <a:buSzPts val="1600"/>
                        <a:buFont typeface="Lato"/>
                        <a:buNone/>
                      </a:pPr>
                      <a:r>
                        <a:rPr lang="de-DE" sz="1600">
                          <a:solidFill>
                            <a:schemeClr val="dk1"/>
                          </a:solidFill>
                        </a:rPr>
                        <a:t>8</a:t>
                      </a:r>
                      <a:r>
                        <a:rPr lang="de-DE" sz="1600" u="none" strike="noStrike" cap="none">
                          <a:solidFill>
                            <a:schemeClr val="dk1"/>
                          </a:solidFill>
                          <a:latin typeface="Arial"/>
                          <a:ea typeface="Arial"/>
                          <a:cs typeface="Arial"/>
                          <a:sym typeface="Arial"/>
                        </a:rPr>
                        <a:t>.240</a:t>
                      </a:r>
                      <a:endParaRPr sz="1600" u="none" strike="noStrike" cap="none">
                        <a:solidFill>
                          <a:schemeClr val="dk1"/>
                        </a:solidFill>
                        <a:latin typeface="Arial"/>
                        <a:ea typeface="Arial"/>
                        <a:cs typeface="Arial"/>
                        <a:sym typeface="Arial"/>
                      </a:endParaRPr>
                    </a:p>
                    <a:p>
                      <a:pPr marL="0" marR="0" lvl="0" indent="0" algn="r" rtl="0">
                        <a:lnSpc>
                          <a:spcPct val="120000"/>
                        </a:lnSpc>
                        <a:spcBef>
                          <a:spcPts val="0"/>
                        </a:spcBef>
                        <a:spcAft>
                          <a:spcPts val="0"/>
                        </a:spcAft>
                        <a:buClr>
                          <a:schemeClr val="dk2"/>
                        </a:buClr>
                        <a:buSzPts val="1600"/>
                        <a:buFont typeface="Lato"/>
                        <a:buNone/>
                      </a:pPr>
                      <a:r>
                        <a:rPr lang="de-DE" sz="1600">
                          <a:solidFill>
                            <a:schemeClr val="dk1"/>
                          </a:solidFill>
                        </a:rPr>
                        <a:t>10</a:t>
                      </a:r>
                      <a:r>
                        <a:rPr lang="de-DE" sz="1600" u="none" strike="noStrike" cap="none">
                          <a:solidFill>
                            <a:schemeClr val="dk1"/>
                          </a:solidFill>
                          <a:latin typeface="Arial"/>
                          <a:ea typeface="Arial"/>
                          <a:cs typeface="Arial"/>
                          <a:sym typeface="Arial"/>
                        </a:rPr>
                        <a:t>.020</a:t>
                      </a:r>
                      <a:endParaRPr sz="1600" u="none" strike="noStrike" cap="none">
                        <a:solidFill>
                          <a:schemeClr val="dk1"/>
                        </a:solidFill>
                        <a:latin typeface="Arial"/>
                        <a:ea typeface="Arial"/>
                        <a:cs typeface="Arial"/>
                        <a:sym typeface="Arial"/>
                      </a:endParaRPr>
                    </a:p>
                    <a:p>
                      <a:pPr marL="0" marR="0" lvl="0" indent="0" algn="r" rtl="0">
                        <a:lnSpc>
                          <a:spcPct val="120000"/>
                        </a:lnSpc>
                        <a:spcBef>
                          <a:spcPts val="0"/>
                        </a:spcBef>
                        <a:spcAft>
                          <a:spcPts val="0"/>
                        </a:spcAft>
                        <a:buClr>
                          <a:schemeClr val="dk2"/>
                        </a:buClr>
                        <a:buSzPts val="1600"/>
                        <a:buFont typeface="Lato"/>
                        <a:buNone/>
                      </a:pPr>
                      <a:r>
                        <a:rPr lang="de-DE" sz="1600" u="none" strike="noStrike" cap="none">
                          <a:solidFill>
                            <a:schemeClr val="dk1"/>
                          </a:solidFill>
                          <a:latin typeface="Arial"/>
                          <a:ea typeface="Arial"/>
                          <a:cs typeface="Arial"/>
                          <a:sym typeface="Arial"/>
                        </a:rPr>
                        <a:t>1</a:t>
                      </a:r>
                      <a:r>
                        <a:rPr lang="de-DE" sz="1600">
                          <a:solidFill>
                            <a:schemeClr val="dk1"/>
                          </a:solidFill>
                        </a:rPr>
                        <a:t>9</a:t>
                      </a:r>
                      <a:r>
                        <a:rPr lang="de-DE" sz="1600" u="none" strike="noStrike" cap="none">
                          <a:solidFill>
                            <a:schemeClr val="dk1"/>
                          </a:solidFill>
                          <a:latin typeface="Arial"/>
                          <a:ea typeface="Arial"/>
                          <a:cs typeface="Arial"/>
                          <a:sym typeface="Arial"/>
                        </a:rPr>
                        <a:t>.780</a:t>
                      </a:r>
                      <a:endParaRPr sz="1600" u="none" strike="noStrike" cap="none">
                        <a:solidFill>
                          <a:schemeClr val="dk1"/>
                        </a:solidFill>
                        <a:latin typeface="Arial"/>
                        <a:ea typeface="Arial"/>
                        <a:cs typeface="Arial"/>
                        <a:sym typeface="Arial"/>
                      </a:endParaRPr>
                    </a:p>
                    <a:p>
                      <a:pPr marL="0" marR="0" lvl="0" indent="0" algn="r" rtl="0">
                        <a:lnSpc>
                          <a:spcPct val="120000"/>
                        </a:lnSpc>
                        <a:spcBef>
                          <a:spcPts val="0"/>
                        </a:spcBef>
                        <a:spcAft>
                          <a:spcPts val="0"/>
                        </a:spcAft>
                        <a:buClr>
                          <a:schemeClr val="dk2"/>
                        </a:buClr>
                        <a:buSzPts val="1600"/>
                        <a:buFont typeface="Lato"/>
                        <a:buNone/>
                      </a:pPr>
                      <a:r>
                        <a:rPr lang="de-DE" sz="1600">
                          <a:solidFill>
                            <a:schemeClr val="dk1"/>
                          </a:solidFill>
                        </a:rPr>
                        <a:t>16</a:t>
                      </a:r>
                      <a:r>
                        <a:rPr lang="de-DE" sz="1600" u="none" strike="noStrike" cap="none">
                          <a:solidFill>
                            <a:schemeClr val="dk1"/>
                          </a:solidFill>
                          <a:latin typeface="Arial"/>
                          <a:ea typeface="Arial"/>
                          <a:cs typeface="Arial"/>
                          <a:sym typeface="Arial"/>
                        </a:rPr>
                        <a:t>.500</a:t>
                      </a:r>
                      <a:endParaRPr sz="1600" u="none" strike="noStrike" cap="none">
                        <a:solidFill>
                          <a:schemeClr val="dk1"/>
                        </a:solidFill>
                        <a:latin typeface="Arial"/>
                        <a:ea typeface="Arial"/>
                        <a:cs typeface="Arial"/>
                        <a:sym typeface="Arial"/>
                      </a:endParaRPr>
                    </a:p>
                    <a:p>
                      <a:pPr marL="0" marR="0" lvl="0" indent="0" algn="r" rtl="0">
                        <a:lnSpc>
                          <a:spcPct val="120000"/>
                        </a:lnSpc>
                        <a:spcBef>
                          <a:spcPts val="0"/>
                        </a:spcBef>
                        <a:spcAft>
                          <a:spcPts val="0"/>
                        </a:spcAft>
                        <a:buClr>
                          <a:schemeClr val="dk2"/>
                        </a:buClr>
                        <a:buSzPts val="1600"/>
                        <a:buFont typeface="Lato"/>
                        <a:buNone/>
                      </a:pPr>
                      <a:r>
                        <a:rPr lang="de-DE" sz="1600">
                          <a:solidFill>
                            <a:schemeClr val="dk1"/>
                          </a:solidFill>
                        </a:rPr>
                        <a:t>56</a:t>
                      </a:r>
                      <a:r>
                        <a:rPr lang="de-DE" sz="1600" u="none" strike="noStrike" cap="none">
                          <a:solidFill>
                            <a:schemeClr val="dk1"/>
                          </a:solidFill>
                          <a:latin typeface="Arial"/>
                          <a:ea typeface="Arial"/>
                          <a:cs typeface="Arial"/>
                          <a:sym typeface="Arial"/>
                        </a:rPr>
                        <a:t>.700</a:t>
                      </a:r>
                      <a:endParaRPr sz="1600" u="none" strike="noStrike" cap="none">
                        <a:solidFill>
                          <a:schemeClr val="dk1"/>
                        </a:solidFill>
                        <a:latin typeface="Arial"/>
                        <a:ea typeface="Arial"/>
                        <a:cs typeface="Arial"/>
                        <a:sym typeface="Arial"/>
                      </a:endParaRPr>
                    </a:p>
                  </a:txBody>
                  <a:tcPr marL="99500" marR="99500" marT="99500" marB="99500" anchor="ctr">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FF8900"/>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300"/>
                        <a:buFont typeface="Arial"/>
                        <a:buNone/>
                      </a:pPr>
                      <a:endParaRPr sz="1300" u="none" strike="noStrike" cap="none">
                        <a:solidFill>
                          <a:schemeClr val="dk1"/>
                        </a:solidFill>
                        <a:latin typeface="Arial"/>
                        <a:ea typeface="Arial"/>
                        <a:cs typeface="Arial"/>
                        <a:sym typeface="Arial"/>
                      </a:endParaRPr>
                    </a:p>
                  </a:txBody>
                  <a:tcPr marL="99500" marR="99500" marT="99500" marB="99500">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FF8900"/>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extLst>
                  <a:ext uri="{0D108BD9-81ED-4DB2-BD59-A6C34878D82A}">
                    <a16:rowId xmlns:a16="http://schemas.microsoft.com/office/drawing/2014/main" val="10001"/>
                  </a:ext>
                </a:extLst>
              </a:tr>
              <a:tr h="429575">
                <a:tc gridSpan="3">
                  <a:txBody>
                    <a:bodyPr/>
                    <a:lstStyle/>
                    <a:p>
                      <a:pPr marL="0" marR="0" lvl="0" indent="0" algn="l" rtl="0">
                        <a:lnSpc>
                          <a:spcPct val="100000"/>
                        </a:lnSpc>
                        <a:spcBef>
                          <a:spcPts val="0"/>
                        </a:spcBef>
                        <a:spcAft>
                          <a:spcPts val="0"/>
                        </a:spcAft>
                        <a:buClr>
                          <a:schemeClr val="dk2"/>
                        </a:buClr>
                        <a:buSzPts val="1600"/>
                        <a:buFont typeface="Lato"/>
                        <a:buNone/>
                      </a:pPr>
                      <a:r>
                        <a:rPr lang="de-DE" sz="1600" u="none" strike="noStrike" cap="none">
                          <a:solidFill>
                            <a:schemeClr val="dk1"/>
                          </a:solidFill>
                          <a:latin typeface="Arial"/>
                          <a:ea typeface="Arial"/>
                          <a:cs typeface="Arial"/>
                          <a:sym typeface="Arial"/>
                        </a:rPr>
                        <a:t>Summe Ausgaben	</a:t>
                      </a:r>
                      <a:endParaRPr sz="2000" u="none" strike="noStrike" cap="none">
                        <a:solidFill>
                          <a:schemeClr val="dk1"/>
                        </a:solidFill>
                        <a:latin typeface="Arial"/>
                        <a:ea typeface="Arial"/>
                        <a:cs typeface="Arial"/>
                        <a:sym typeface="Arial"/>
                      </a:endParaRPr>
                    </a:p>
                  </a:txBody>
                  <a:tcPr marL="90825" marR="90825" marT="45400" marB="45400">
                    <a:lnL w="9525" cap="flat" cmpd="sng">
                      <a:solidFill>
                        <a:srgbClr val="FF8900">
                          <a:alpha val="0"/>
                        </a:srgbClr>
                      </a:solidFill>
                      <a:prstDash val="solid"/>
                      <a:round/>
                      <a:headEnd type="none" w="sm" len="sm"/>
                      <a:tailEnd type="none" w="sm" len="sm"/>
                    </a:lnL>
                    <a:lnR w="9525" cap="flat" cmpd="sng">
                      <a:solidFill>
                        <a:srgbClr val="FF8900">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FF8900"/>
                      </a:solidFill>
                      <a:prstDash val="solid"/>
                      <a:round/>
                      <a:headEnd type="none" w="sm" len="sm"/>
                      <a:tailEnd type="none" w="sm" len="sm"/>
                    </a:lnB>
                  </a:tcPr>
                </a:tc>
                <a:tc hMerge="1">
                  <a:txBody>
                    <a:bodyPr/>
                    <a:lstStyle/>
                    <a:p>
                      <a:endParaRPr lang="de-DE"/>
                    </a:p>
                  </a:txBody>
                  <a:tcPr/>
                </a:tc>
                <a:tc hMerge="1">
                  <a:txBody>
                    <a:bodyPr/>
                    <a:lstStyle/>
                    <a:p>
                      <a:endParaRPr lang="de-DE"/>
                    </a:p>
                  </a:txBody>
                  <a:tcPr/>
                </a:tc>
                <a:tc>
                  <a:txBody>
                    <a:bodyPr/>
                    <a:lstStyle/>
                    <a:p>
                      <a:pPr marL="0" marR="0" lvl="0" indent="0" algn="r" rtl="0">
                        <a:lnSpc>
                          <a:spcPct val="100000"/>
                        </a:lnSpc>
                        <a:spcBef>
                          <a:spcPts val="0"/>
                        </a:spcBef>
                        <a:spcAft>
                          <a:spcPts val="0"/>
                        </a:spcAft>
                        <a:buClr>
                          <a:schemeClr val="dk2"/>
                        </a:buClr>
                        <a:buSzPts val="1600"/>
                        <a:buFont typeface="Lato"/>
                        <a:buNone/>
                      </a:pPr>
                      <a:r>
                        <a:rPr lang="de-DE" sz="1600" b="1" u="none" strike="noStrike" cap="none">
                          <a:solidFill>
                            <a:schemeClr val="dk1"/>
                          </a:solidFill>
                          <a:latin typeface="Arial"/>
                          <a:ea typeface="Arial"/>
                          <a:cs typeface="Arial"/>
                          <a:sym typeface="Arial"/>
                        </a:rPr>
                        <a:t>191.840</a:t>
                      </a:r>
                      <a:endParaRPr sz="1600" u="none" strike="noStrike" cap="none">
                        <a:solidFill>
                          <a:schemeClr val="dk1"/>
                        </a:solidFill>
                        <a:latin typeface="Arial"/>
                        <a:ea typeface="Arial"/>
                        <a:cs typeface="Arial"/>
                        <a:sym typeface="Arial"/>
                      </a:endParaRPr>
                    </a:p>
                  </a:txBody>
                  <a:tcPr marL="99500" marR="99500" marT="99500" marB="99500">
                    <a:lnL w="9525" cap="flat" cmpd="sng">
                      <a:solidFill>
                        <a:srgbClr val="FF8900">
                          <a:alpha val="0"/>
                        </a:srgbClr>
                      </a:solidFill>
                      <a:prstDash val="solid"/>
                      <a:round/>
                      <a:headEnd type="none" w="sm" len="sm"/>
                      <a:tailEnd type="none" w="sm" len="sm"/>
                    </a:lnL>
                    <a:lnR w="9525" cap="flat" cmpd="sng">
                      <a:solidFill>
                        <a:srgbClr val="FF8900">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FF8900"/>
                      </a:solidFill>
                      <a:prstDash val="solid"/>
                      <a:round/>
                      <a:headEnd type="none" w="sm" len="sm"/>
                      <a:tailEnd type="none" w="sm" len="sm"/>
                    </a:lnB>
                  </a:tcPr>
                </a:tc>
                <a:extLst>
                  <a:ext uri="{0D108BD9-81ED-4DB2-BD59-A6C34878D82A}">
                    <a16:rowId xmlns:a16="http://schemas.microsoft.com/office/drawing/2014/main" val="10002"/>
                  </a:ext>
                </a:extLst>
              </a:tr>
              <a:tr h="457250">
                <a:tc gridSpan="3">
                  <a:txBody>
                    <a:bodyPr/>
                    <a:lstStyle/>
                    <a:p>
                      <a:pPr marL="0" marR="0" lvl="0" indent="0" algn="l" rtl="0">
                        <a:lnSpc>
                          <a:spcPct val="100000"/>
                        </a:lnSpc>
                        <a:spcBef>
                          <a:spcPts val="0"/>
                        </a:spcBef>
                        <a:spcAft>
                          <a:spcPts val="0"/>
                        </a:spcAft>
                        <a:buClr>
                          <a:schemeClr val="dk2"/>
                        </a:buClr>
                        <a:buSzPts val="1600"/>
                        <a:buFont typeface="Lato"/>
                        <a:buNone/>
                      </a:pPr>
                      <a:r>
                        <a:rPr lang="de-DE" sz="1600" u="none" strike="noStrike" cap="none">
                          <a:solidFill>
                            <a:schemeClr val="dk1"/>
                          </a:solidFill>
                          <a:latin typeface="Arial"/>
                          <a:ea typeface="Arial"/>
                          <a:cs typeface="Arial"/>
                          <a:sym typeface="Arial"/>
                        </a:rPr>
                        <a:t>Saldo </a:t>
                      </a:r>
                      <a:r>
                        <a:rPr lang="de-DE" sz="1600">
                          <a:solidFill>
                            <a:schemeClr val="dk1"/>
                          </a:solidFill>
                        </a:rPr>
                        <a:t>(31.12.</a:t>
                      </a:r>
                      <a:r>
                        <a:rPr lang="de-DE" sz="1600" u="none" strike="noStrike" cap="none">
                          <a:solidFill>
                            <a:schemeClr val="dk1"/>
                          </a:solidFill>
                          <a:latin typeface="Arial"/>
                          <a:ea typeface="Arial"/>
                          <a:cs typeface="Arial"/>
                          <a:sym typeface="Arial"/>
                        </a:rPr>
                        <a:t>2020)</a:t>
                      </a:r>
                      <a:endParaRPr sz="1600" u="none" strike="noStrike" cap="none">
                        <a:solidFill>
                          <a:schemeClr val="dk1"/>
                        </a:solidFill>
                        <a:latin typeface="Arial"/>
                        <a:ea typeface="Arial"/>
                        <a:cs typeface="Arial"/>
                        <a:sym typeface="Arial"/>
                      </a:endParaRPr>
                    </a:p>
                  </a:txBody>
                  <a:tcPr marL="90825" marR="90825" marT="45400" marB="45400">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FF8900"/>
                      </a:solidFill>
                      <a:prstDash val="solid"/>
                      <a:round/>
                      <a:headEnd type="none" w="sm" len="sm"/>
                      <a:tailEnd type="none" w="sm" len="sm"/>
                    </a:lnT>
                    <a:lnB w="28575" cap="flat" cmpd="sng">
                      <a:solidFill>
                        <a:srgbClr val="FF8900"/>
                      </a:solidFill>
                      <a:prstDash val="solid"/>
                      <a:round/>
                      <a:headEnd type="none" w="sm" len="sm"/>
                      <a:tailEnd type="none" w="sm" len="sm"/>
                    </a:lnB>
                  </a:tcPr>
                </a:tc>
                <a:tc hMerge="1">
                  <a:txBody>
                    <a:bodyPr/>
                    <a:lstStyle/>
                    <a:p>
                      <a:endParaRPr lang="de-DE"/>
                    </a:p>
                  </a:txBody>
                  <a:tcPr/>
                </a:tc>
                <a:tc hMerge="1">
                  <a:txBody>
                    <a:bodyPr/>
                    <a:lstStyle/>
                    <a:p>
                      <a:endParaRPr lang="de-DE"/>
                    </a:p>
                  </a:txBody>
                  <a:tcPr/>
                </a:tc>
                <a:tc>
                  <a:txBody>
                    <a:bodyPr/>
                    <a:lstStyle/>
                    <a:p>
                      <a:pPr marL="0" marR="0" lvl="0" indent="0" algn="r" rtl="0">
                        <a:lnSpc>
                          <a:spcPct val="100000"/>
                        </a:lnSpc>
                        <a:spcBef>
                          <a:spcPts val="0"/>
                        </a:spcBef>
                        <a:spcAft>
                          <a:spcPts val="0"/>
                        </a:spcAft>
                        <a:buClr>
                          <a:schemeClr val="dk2"/>
                        </a:buClr>
                        <a:buSzPts val="1600"/>
                        <a:buFont typeface="Lato"/>
                        <a:buNone/>
                      </a:pPr>
                      <a:r>
                        <a:rPr lang="de-DE" sz="1600" b="1">
                          <a:solidFill>
                            <a:schemeClr val="dk1"/>
                          </a:solidFill>
                        </a:rPr>
                        <a:t>13.</a:t>
                      </a:r>
                      <a:r>
                        <a:rPr lang="de-DE" sz="1600" b="1" u="none" strike="noStrike" cap="none">
                          <a:solidFill>
                            <a:schemeClr val="dk1"/>
                          </a:solidFill>
                          <a:latin typeface="Arial"/>
                          <a:ea typeface="Arial"/>
                          <a:cs typeface="Arial"/>
                          <a:sym typeface="Arial"/>
                        </a:rPr>
                        <a:t>160</a:t>
                      </a:r>
                      <a:endParaRPr sz="1600" u="none" strike="noStrike" cap="none">
                        <a:solidFill>
                          <a:schemeClr val="dk1"/>
                        </a:solidFill>
                        <a:latin typeface="Arial"/>
                        <a:ea typeface="Arial"/>
                        <a:cs typeface="Arial"/>
                        <a:sym typeface="Arial"/>
                      </a:endParaRPr>
                    </a:p>
                  </a:txBody>
                  <a:tcPr marL="99500" marR="99500" marT="99500" marB="99500">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FF8900"/>
                      </a:solidFill>
                      <a:prstDash val="solid"/>
                      <a:round/>
                      <a:headEnd type="none" w="sm" len="sm"/>
                      <a:tailEnd type="none" w="sm" len="sm"/>
                    </a:lnT>
                    <a:lnB w="28575" cap="flat" cmpd="sng">
                      <a:solidFill>
                        <a:srgbClr val="FF8900"/>
                      </a:solidFill>
                      <a:prstDash val="solid"/>
                      <a:round/>
                      <a:headEnd type="none" w="sm" len="sm"/>
                      <a:tailEnd type="none" w="sm" len="sm"/>
                    </a:lnB>
                  </a:tcPr>
                </a:tc>
                <a:extLst>
                  <a:ext uri="{0D108BD9-81ED-4DB2-BD59-A6C34878D82A}">
                    <a16:rowId xmlns:a16="http://schemas.microsoft.com/office/drawing/2014/main" val="10003"/>
                  </a:ext>
                </a:extLst>
              </a:tr>
            </a:tbl>
          </a:graphicData>
        </a:graphic>
      </p:graphicFrame>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Shape 1459"/>
        <p:cNvGrpSpPr/>
        <p:nvPr/>
      </p:nvGrpSpPr>
      <p:grpSpPr>
        <a:xfrm>
          <a:off x="0" y="0"/>
          <a:ext cx="0" cy="0"/>
          <a:chOff x="0" y="0"/>
          <a:chExt cx="0" cy="0"/>
        </a:xfrm>
      </p:grpSpPr>
      <p:sp>
        <p:nvSpPr>
          <p:cNvPr id="1460" name="Google Shape;1460;p207"/>
          <p:cNvSpPr txBox="1">
            <a:spLocks noGrp="1"/>
          </p:cNvSpPr>
          <p:nvPr>
            <p:ph type="body" idx="1"/>
          </p:nvPr>
        </p:nvSpPr>
        <p:spPr>
          <a:xfrm>
            <a:off x="1049125" y="1762125"/>
            <a:ext cx="10632000" cy="1656900"/>
          </a:xfrm>
          <a:prstGeom prst="rect">
            <a:avLst/>
          </a:prstGeom>
          <a:noFill/>
          <a:ln>
            <a:noFill/>
          </a:ln>
        </p:spPr>
        <p:txBody>
          <a:bodyPr spcFirstLastPara="1" wrap="square" lIns="0" tIns="0" rIns="0" bIns="0" anchor="ctr" anchorCtr="0">
            <a:noAutofit/>
          </a:bodyPr>
          <a:lstStyle/>
          <a:p>
            <a:pPr marL="0" lvl="0" indent="0" algn="l" rtl="0">
              <a:lnSpc>
                <a:spcPct val="90000"/>
              </a:lnSpc>
              <a:spcBef>
                <a:spcPts val="0"/>
              </a:spcBef>
              <a:spcAft>
                <a:spcPts val="0"/>
              </a:spcAft>
              <a:buClr>
                <a:schemeClr val="lt1"/>
              </a:buClr>
              <a:buSzPts val="5000"/>
              <a:buNone/>
            </a:pPr>
            <a:r>
              <a:rPr lang="de-DE" sz="3600"/>
              <a:t>Stimmst du dem Haushaltsvorschlag zu?</a:t>
            </a:r>
            <a:endParaRPr sz="3600"/>
          </a:p>
        </p:txBody>
      </p:sp>
      <p:sp>
        <p:nvSpPr>
          <p:cNvPr id="1461" name="Google Shape;1461;p207"/>
          <p:cNvSpPr txBox="1"/>
          <p:nvPr/>
        </p:nvSpPr>
        <p:spPr>
          <a:xfrm>
            <a:off x="1085025" y="3553200"/>
            <a:ext cx="10124700" cy="1550700"/>
          </a:xfrm>
          <a:prstGeom prst="rect">
            <a:avLst/>
          </a:prstGeom>
          <a:noFill/>
          <a:ln>
            <a:noFill/>
          </a:ln>
        </p:spPr>
        <p:txBody>
          <a:bodyPr spcFirstLastPara="1" wrap="square" lIns="91425" tIns="91425" rIns="91425" bIns="91425" anchor="t" anchorCtr="0">
            <a:noAutofit/>
          </a:bodyPr>
          <a:lstStyle/>
          <a:p>
            <a:pPr marL="0" lvl="0" indent="0" algn="l" rtl="0">
              <a:lnSpc>
                <a:spcPct val="90000"/>
              </a:lnSpc>
              <a:spcBef>
                <a:spcPts val="0"/>
              </a:spcBef>
              <a:spcAft>
                <a:spcPts val="0"/>
              </a:spcAft>
              <a:buNone/>
            </a:pPr>
            <a:r>
              <a:rPr lang="de-DE" sz="3600" b="1">
                <a:solidFill>
                  <a:schemeClr val="lt1"/>
                </a:solidFill>
              </a:rPr>
              <a:t>1 - Ja</a:t>
            </a:r>
            <a:endParaRPr sz="3600" b="1">
              <a:solidFill>
                <a:schemeClr val="lt1"/>
              </a:solidFill>
            </a:endParaRPr>
          </a:p>
          <a:p>
            <a:pPr marL="0" lvl="0" indent="0" algn="l" rtl="0">
              <a:lnSpc>
                <a:spcPct val="90000"/>
              </a:lnSpc>
              <a:spcBef>
                <a:spcPts val="0"/>
              </a:spcBef>
              <a:spcAft>
                <a:spcPts val="0"/>
              </a:spcAft>
              <a:buNone/>
            </a:pPr>
            <a:r>
              <a:rPr lang="de-DE" sz="3600" b="1">
                <a:solidFill>
                  <a:schemeClr val="lt1"/>
                </a:solidFill>
              </a:rPr>
              <a:t>2 - Nein</a:t>
            </a:r>
            <a:endParaRPr sz="3600" b="1">
              <a:solidFill>
                <a:schemeClr val="lt1"/>
              </a:solidFill>
            </a:endParaRPr>
          </a:p>
          <a:p>
            <a:pPr marL="0" lvl="0" indent="0" algn="l" rtl="0">
              <a:lnSpc>
                <a:spcPct val="90000"/>
              </a:lnSpc>
              <a:spcBef>
                <a:spcPts val="0"/>
              </a:spcBef>
              <a:spcAft>
                <a:spcPts val="0"/>
              </a:spcAft>
              <a:buClr>
                <a:schemeClr val="dk1"/>
              </a:buClr>
              <a:buSzPts val="1100"/>
              <a:buFont typeface="Arial"/>
              <a:buNone/>
            </a:pPr>
            <a:r>
              <a:rPr lang="de-DE" sz="3600" b="1">
                <a:solidFill>
                  <a:schemeClr val="lt1"/>
                </a:solidFill>
              </a:rPr>
              <a:t>3 - Enthaltung</a:t>
            </a:r>
            <a:endParaRPr sz="3600" b="1">
              <a:solidFill>
                <a:schemeClr val="lt1"/>
              </a:solidFill>
            </a:endParaRPr>
          </a:p>
        </p:txBody>
      </p:sp>
      <p:sp>
        <p:nvSpPr>
          <p:cNvPr id="1462" name="Google Shape;1462;p207"/>
          <p:cNvSpPr txBox="1">
            <a:spLocks noGrp="1"/>
          </p:cNvSpPr>
          <p:nvPr>
            <p:ph type="body" idx="1"/>
          </p:nvPr>
        </p:nvSpPr>
        <p:spPr>
          <a:xfrm>
            <a:off x="1049125" y="658788"/>
            <a:ext cx="10632000" cy="1073700"/>
          </a:xfrm>
          <a:prstGeom prst="rect">
            <a:avLst/>
          </a:prstGeom>
          <a:noFill/>
          <a:ln>
            <a:noFill/>
          </a:ln>
        </p:spPr>
        <p:txBody>
          <a:bodyPr spcFirstLastPara="1" wrap="square" lIns="0" tIns="0" rIns="0" bIns="0" anchor="ctr" anchorCtr="0">
            <a:noAutofit/>
          </a:bodyPr>
          <a:lstStyle/>
          <a:p>
            <a:pPr marL="0" lvl="0" indent="0" algn="l" rtl="0">
              <a:lnSpc>
                <a:spcPct val="90000"/>
              </a:lnSpc>
              <a:spcBef>
                <a:spcPts val="0"/>
              </a:spcBef>
              <a:spcAft>
                <a:spcPts val="0"/>
              </a:spcAft>
              <a:buClr>
                <a:schemeClr val="lt1"/>
              </a:buClr>
              <a:buSzPts val="5000"/>
              <a:buNone/>
            </a:pPr>
            <a:r>
              <a:rPr lang="de-DE" sz="4800"/>
              <a:t>Abstimmung</a:t>
            </a:r>
            <a:endParaRPr sz="4800"/>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Shape 1466"/>
        <p:cNvGrpSpPr/>
        <p:nvPr/>
      </p:nvGrpSpPr>
      <p:grpSpPr>
        <a:xfrm>
          <a:off x="0" y="0"/>
          <a:ext cx="0" cy="0"/>
          <a:chOff x="0" y="0"/>
          <a:chExt cx="0" cy="0"/>
        </a:xfrm>
      </p:grpSpPr>
      <p:sp>
        <p:nvSpPr>
          <p:cNvPr id="1467" name="Google Shape;1467;p208"/>
          <p:cNvSpPr txBox="1">
            <a:spLocks noGrp="1"/>
          </p:cNvSpPr>
          <p:nvPr>
            <p:ph type="body" idx="1"/>
          </p:nvPr>
        </p:nvSpPr>
        <p:spPr>
          <a:xfrm>
            <a:off x="608345" y="846465"/>
            <a:ext cx="8280300" cy="360300"/>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chemeClr val="dk1"/>
              </a:buClr>
              <a:buSzPts val="2600"/>
              <a:buNone/>
            </a:pPr>
            <a:r>
              <a:rPr lang="de-DE"/>
              <a:t>Planungen Kassenwart</a:t>
            </a:r>
            <a:endParaRPr/>
          </a:p>
        </p:txBody>
      </p:sp>
      <p:sp>
        <p:nvSpPr>
          <p:cNvPr id="1468" name="Google Shape;1468;p208"/>
          <p:cNvSpPr txBox="1">
            <a:spLocks noGrp="1"/>
          </p:cNvSpPr>
          <p:nvPr>
            <p:ph type="body" idx="2"/>
          </p:nvPr>
        </p:nvSpPr>
        <p:spPr>
          <a:xfrm>
            <a:off x="608342" y="1632857"/>
            <a:ext cx="10960200" cy="4027800"/>
          </a:xfrm>
          <a:prstGeom prst="rect">
            <a:avLst/>
          </a:prstGeom>
          <a:noFill/>
          <a:ln>
            <a:noFill/>
          </a:ln>
        </p:spPr>
        <p:txBody>
          <a:bodyPr spcFirstLastPara="1" wrap="square" lIns="90000" tIns="46800" rIns="90000" bIns="46800" anchor="t" anchorCtr="0">
            <a:noAutofit/>
          </a:bodyPr>
          <a:lstStyle/>
          <a:p>
            <a:pPr marL="228600" lvl="0" indent="-247650" algn="l" rtl="0">
              <a:lnSpc>
                <a:spcPct val="90000"/>
              </a:lnSpc>
              <a:spcBef>
                <a:spcPts val="1000"/>
              </a:spcBef>
              <a:spcAft>
                <a:spcPts val="0"/>
              </a:spcAft>
              <a:buClr>
                <a:schemeClr val="dk1"/>
              </a:buClr>
              <a:buSzPts val="1800"/>
              <a:buFont typeface="Lato"/>
              <a:buChar char="•"/>
            </a:pPr>
            <a:r>
              <a:rPr lang="de-DE" sz="1800">
                <a:latin typeface="Lato"/>
                <a:ea typeface="Lato"/>
                <a:cs typeface="Lato"/>
                <a:sym typeface="Lato"/>
              </a:rPr>
              <a:t>Steuerthemen</a:t>
            </a:r>
            <a:endParaRPr sz="1800">
              <a:latin typeface="Lato"/>
              <a:ea typeface="Lato"/>
              <a:cs typeface="Lato"/>
              <a:sym typeface="Lato"/>
            </a:endParaRPr>
          </a:p>
          <a:p>
            <a:pPr marL="685800" lvl="1" indent="-228600" algn="l" rtl="0">
              <a:lnSpc>
                <a:spcPct val="90000"/>
              </a:lnSpc>
              <a:spcBef>
                <a:spcPts val="1000"/>
              </a:spcBef>
              <a:spcAft>
                <a:spcPts val="0"/>
              </a:spcAft>
              <a:buSzPts val="1800"/>
              <a:buFont typeface="Lato"/>
              <a:buChar char="•"/>
            </a:pPr>
            <a:r>
              <a:rPr lang="de-DE" sz="1800">
                <a:latin typeface="Lato"/>
                <a:ea typeface="Lato"/>
                <a:cs typeface="Lato"/>
                <a:sym typeface="Lato"/>
              </a:rPr>
              <a:t>“Abschluss” der noch offenen Steuerprüfungen für die Jahre 2014-2018</a:t>
            </a:r>
            <a:endParaRPr sz="1800">
              <a:latin typeface="Lato"/>
              <a:ea typeface="Lato"/>
              <a:cs typeface="Lato"/>
              <a:sym typeface="Lato"/>
            </a:endParaRPr>
          </a:p>
          <a:p>
            <a:pPr marL="685800" lvl="1" indent="-228600" algn="l" rtl="0">
              <a:lnSpc>
                <a:spcPct val="90000"/>
              </a:lnSpc>
              <a:spcBef>
                <a:spcPts val="1000"/>
              </a:spcBef>
              <a:spcAft>
                <a:spcPts val="0"/>
              </a:spcAft>
              <a:buClr>
                <a:schemeClr val="dk1"/>
              </a:buClr>
              <a:buSzPts val="1800"/>
              <a:buFont typeface="Lato"/>
              <a:buChar char="•"/>
            </a:pPr>
            <a:r>
              <a:rPr lang="de-DE" sz="1800">
                <a:latin typeface="Lato"/>
                <a:ea typeface="Lato"/>
                <a:cs typeface="Lato"/>
                <a:sym typeface="Lato"/>
              </a:rPr>
              <a:t>Steuererklärung für 2019</a:t>
            </a:r>
            <a:endParaRPr sz="1800">
              <a:latin typeface="Lato"/>
              <a:ea typeface="Lato"/>
              <a:cs typeface="Lato"/>
              <a:sym typeface="Lato"/>
            </a:endParaRPr>
          </a:p>
          <a:p>
            <a:pPr marL="228600" lvl="0" indent="-247650" algn="l" rtl="0">
              <a:lnSpc>
                <a:spcPct val="90000"/>
              </a:lnSpc>
              <a:spcBef>
                <a:spcPts val="1000"/>
              </a:spcBef>
              <a:spcAft>
                <a:spcPts val="0"/>
              </a:spcAft>
              <a:buClr>
                <a:schemeClr val="dk1"/>
              </a:buClr>
              <a:buSzPts val="1800"/>
              <a:buFont typeface="Lato"/>
              <a:buChar char="•"/>
            </a:pPr>
            <a:r>
              <a:rPr lang="de-DE" sz="1800">
                <a:latin typeface="Lato"/>
                <a:ea typeface="Lato"/>
                <a:cs typeface="Lato"/>
                <a:sym typeface="Lato"/>
              </a:rPr>
              <a:t>Auflösung der Rückstellungen für Steuer und Veranstaltungen</a:t>
            </a:r>
            <a:endParaRPr sz="1800">
              <a:latin typeface="Lato"/>
              <a:ea typeface="Lato"/>
              <a:cs typeface="Lato"/>
              <a:sym typeface="Lato"/>
            </a:endParaRPr>
          </a:p>
          <a:p>
            <a:pPr marL="228600" lvl="0" indent="-247650" algn="l" rtl="0">
              <a:lnSpc>
                <a:spcPct val="90000"/>
              </a:lnSpc>
              <a:spcBef>
                <a:spcPts val="1000"/>
              </a:spcBef>
              <a:spcAft>
                <a:spcPts val="0"/>
              </a:spcAft>
              <a:buClr>
                <a:schemeClr val="dk1"/>
              </a:buClr>
              <a:buSzPts val="1800"/>
              <a:buFont typeface="Lato"/>
              <a:buChar char="•"/>
            </a:pPr>
            <a:r>
              <a:rPr lang="de-DE" sz="1800">
                <a:latin typeface="Lato"/>
                <a:ea typeface="Lato"/>
                <a:cs typeface="Lato"/>
                <a:sym typeface="Lato"/>
              </a:rPr>
              <a:t>Buchhaltungssoftware mit Kostenstellen</a:t>
            </a:r>
            <a:endParaRPr sz="1800">
              <a:latin typeface="Lato"/>
              <a:ea typeface="Lato"/>
              <a:cs typeface="Lato"/>
              <a:sym typeface="Lato"/>
            </a:endParaRPr>
          </a:p>
          <a:p>
            <a:pPr marL="228600" lvl="0" indent="-247650" algn="l" rtl="0">
              <a:lnSpc>
                <a:spcPct val="90000"/>
              </a:lnSpc>
              <a:spcBef>
                <a:spcPts val="1000"/>
              </a:spcBef>
              <a:spcAft>
                <a:spcPts val="0"/>
              </a:spcAft>
              <a:buSzPts val="1800"/>
              <a:buFont typeface="Lato"/>
              <a:buChar char="•"/>
            </a:pPr>
            <a:r>
              <a:rPr lang="de-DE" sz="1800">
                <a:latin typeface="Lato"/>
                <a:ea typeface="Lato"/>
                <a:cs typeface="Lato"/>
                <a:sym typeface="Lato"/>
              </a:rPr>
              <a:t>Nachfolgersuche</a:t>
            </a:r>
            <a:endParaRPr sz="1800">
              <a:latin typeface="Lato"/>
              <a:ea typeface="Lato"/>
              <a:cs typeface="Lato"/>
              <a:sym typeface="Lato"/>
            </a:endParaRPr>
          </a:p>
          <a:p>
            <a:pPr marL="0" lvl="0" indent="0" algn="l" rtl="0">
              <a:lnSpc>
                <a:spcPct val="90000"/>
              </a:lnSpc>
              <a:spcBef>
                <a:spcPts val="1000"/>
              </a:spcBef>
              <a:spcAft>
                <a:spcPts val="0"/>
              </a:spcAft>
              <a:buClr>
                <a:schemeClr val="dk1"/>
              </a:buClr>
              <a:buSzPts val="1500"/>
              <a:buNone/>
            </a:pPr>
            <a:endParaRP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Shape 1472"/>
        <p:cNvGrpSpPr/>
        <p:nvPr/>
      </p:nvGrpSpPr>
      <p:grpSpPr>
        <a:xfrm>
          <a:off x="0" y="0"/>
          <a:ext cx="0" cy="0"/>
          <a:chOff x="0" y="0"/>
          <a:chExt cx="0" cy="0"/>
        </a:xfrm>
      </p:grpSpPr>
      <p:sp>
        <p:nvSpPr>
          <p:cNvPr id="1473" name="Google Shape;1473;p209"/>
          <p:cNvSpPr txBox="1">
            <a:spLocks noGrp="1"/>
          </p:cNvSpPr>
          <p:nvPr>
            <p:ph type="body" idx="1"/>
          </p:nvPr>
        </p:nvSpPr>
        <p:spPr>
          <a:xfrm>
            <a:off x="1049133" y="1762125"/>
            <a:ext cx="10999500" cy="2524200"/>
          </a:xfrm>
          <a:prstGeom prst="rect">
            <a:avLst/>
          </a:prstGeom>
          <a:noFill/>
          <a:ln>
            <a:noFill/>
          </a:ln>
        </p:spPr>
        <p:txBody>
          <a:bodyPr spcFirstLastPara="1" wrap="square" lIns="0" tIns="0" rIns="0" bIns="0" anchor="ctr" anchorCtr="0">
            <a:noAutofit/>
          </a:bodyPr>
          <a:lstStyle/>
          <a:p>
            <a:pPr marL="0" lvl="0" indent="0" algn="l" rtl="0">
              <a:lnSpc>
                <a:spcPct val="90000"/>
              </a:lnSpc>
              <a:spcBef>
                <a:spcPts val="0"/>
              </a:spcBef>
              <a:spcAft>
                <a:spcPts val="0"/>
              </a:spcAft>
              <a:buClr>
                <a:schemeClr val="dk1"/>
              </a:buClr>
              <a:buSzPts val="1100"/>
              <a:buNone/>
            </a:pPr>
            <a:r>
              <a:rPr lang="de-DE"/>
              <a:t>Wahl der Revisoren</a:t>
            </a:r>
            <a:endParaRP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Shape 1477"/>
        <p:cNvGrpSpPr/>
        <p:nvPr/>
      </p:nvGrpSpPr>
      <p:grpSpPr>
        <a:xfrm>
          <a:off x="0" y="0"/>
          <a:ext cx="0" cy="0"/>
          <a:chOff x="0" y="0"/>
          <a:chExt cx="0" cy="0"/>
        </a:xfrm>
      </p:grpSpPr>
      <p:sp>
        <p:nvSpPr>
          <p:cNvPr id="1478" name="Google Shape;1478;p210"/>
          <p:cNvSpPr txBox="1">
            <a:spLocks noGrp="1"/>
          </p:cNvSpPr>
          <p:nvPr>
            <p:ph type="body" idx="1"/>
          </p:nvPr>
        </p:nvSpPr>
        <p:spPr>
          <a:xfrm>
            <a:off x="608345" y="846465"/>
            <a:ext cx="8280300" cy="360300"/>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chemeClr val="dk1"/>
              </a:buClr>
              <a:buSzPts val="2600"/>
              <a:buNone/>
            </a:pPr>
            <a:r>
              <a:rPr lang="de-DE"/>
              <a:t>Kandidaten Revisoren</a:t>
            </a:r>
            <a:endParaRPr/>
          </a:p>
        </p:txBody>
      </p:sp>
      <p:sp>
        <p:nvSpPr>
          <p:cNvPr id="1479" name="Google Shape;1479;p210"/>
          <p:cNvSpPr/>
          <p:nvPr/>
        </p:nvSpPr>
        <p:spPr>
          <a:xfrm>
            <a:off x="4264832" y="4379951"/>
            <a:ext cx="1721400" cy="1230000"/>
          </a:xfrm>
          <a:prstGeom prst="rect">
            <a:avLst/>
          </a:prstGeom>
          <a:solidFill>
            <a:schemeClr val="dk2"/>
          </a:solidFill>
          <a:ln>
            <a:noFill/>
          </a:ln>
        </p:spPr>
        <p:txBody>
          <a:bodyPr spcFirstLastPara="1" wrap="square" lIns="108000" tIns="72000" rIns="108000" bIns="72000" anchor="t" anchorCtr="0">
            <a:noAutofit/>
          </a:bodyPr>
          <a:lstStyle/>
          <a:p>
            <a:pPr marL="0" marR="0" lvl="0" indent="0" algn="l" rtl="0">
              <a:spcBef>
                <a:spcPts val="0"/>
              </a:spcBef>
              <a:spcAft>
                <a:spcPts val="0"/>
              </a:spcAft>
              <a:buNone/>
            </a:pPr>
            <a:r>
              <a:rPr lang="de-DE" sz="1600" b="1">
                <a:solidFill>
                  <a:schemeClr val="lt1"/>
                </a:solidFill>
                <a:latin typeface="Arial"/>
                <a:ea typeface="Arial"/>
                <a:cs typeface="Arial"/>
                <a:sym typeface="Arial"/>
              </a:rPr>
              <a:t>Holger</a:t>
            </a:r>
            <a:endParaRPr/>
          </a:p>
          <a:p>
            <a:pPr marL="0" marR="0" lvl="0" indent="0" algn="l" rtl="0">
              <a:spcBef>
                <a:spcPts val="1200"/>
              </a:spcBef>
              <a:spcAft>
                <a:spcPts val="0"/>
              </a:spcAft>
              <a:buNone/>
            </a:pPr>
            <a:r>
              <a:rPr lang="de-DE" sz="1600" b="1">
                <a:solidFill>
                  <a:schemeClr val="lt1"/>
                </a:solidFill>
                <a:latin typeface="Arial"/>
                <a:ea typeface="Arial"/>
                <a:cs typeface="Arial"/>
                <a:sym typeface="Arial"/>
              </a:rPr>
              <a:t>Kälble</a:t>
            </a:r>
            <a:endParaRPr sz="1300">
              <a:solidFill>
                <a:schemeClr val="lt1"/>
              </a:solidFill>
              <a:latin typeface="Arial"/>
              <a:ea typeface="Arial"/>
              <a:cs typeface="Arial"/>
              <a:sym typeface="Arial"/>
            </a:endParaRPr>
          </a:p>
        </p:txBody>
      </p:sp>
      <p:sp>
        <p:nvSpPr>
          <p:cNvPr id="1480" name="Google Shape;1480;p210"/>
          <p:cNvSpPr/>
          <p:nvPr/>
        </p:nvSpPr>
        <p:spPr>
          <a:xfrm>
            <a:off x="6730634" y="4379951"/>
            <a:ext cx="1721400" cy="1230000"/>
          </a:xfrm>
          <a:prstGeom prst="rect">
            <a:avLst/>
          </a:prstGeom>
          <a:solidFill>
            <a:schemeClr val="dk2"/>
          </a:solidFill>
          <a:ln>
            <a:noFill/>
          </a:ln>
        </p:spPr>
        <p:txBody>
          <a:bodyPr spcFirstLastPara="1" wrap="square" lIns="108000" tIns="72000" rIns="108000" bIns="72000" anchor="t" anchorCtr="0">
            <a:noAutofit/>
          </a:bodyPr>
          <a:lstStyle/>
          <a:p>
            <a:pPr marL="0" marR="0" lvl="0" indent="0" algn="l" rtl="0">
              <a:spcBef>
                <a:spcPts val="0"/>
              </a:spcBef>
              <a:spcAft>
                <a:spcPts val="0"/>
              </a:spcAft>
              <a:buNone/>
            </a:pPr>
            <a:r>
              <a:rPr lang="de-DE" sz="1600" b="1">
                <a:solidFill>
                  <a:schemeClr val="lt1"/>
                </a:solidFill>
                <a:latin typeface="Arial"/>
                <a:ea typeface="Arial"/>
                <a:cs typeface="Arial"/>
                <a:sym typeface="Arial"/>
              </a:rPr>
              <a:t>Dominique</a:t>
            </a:r>
            <a:endParaRPr/>
          </a:p>
          <a:p>
            <a:pPr marL="0" marR="0" lvl="0" indent="0" algn="l" rtl="0">
              <a:spcBef>
                <a:spcPts val="1200"/>
              </a:spcBef>
              <a:spcAft>
                <a:spcPts val="0"/>
              </a:spcAft>
              <a:buNone/>
            </a:pPr>
            <a:r>
              <a:rPr lang="de-DE" sz="1600" b="1">
                <a:solidFill>
                  <a:schemeClr val="lt1"/>
                </a:solidFill>
                <a:latin typeface="Arial"/>
                <a:ea typeface="Arial"/>
                <a:cs typeface="Arial"/>
                <a:sym typeface="Arial"/>
              </a:rPr>
              <a:t>Winter</a:t>
            </a:r>
            <a:endParaRPr sz="1300">
              <a:solidFill>
                <a:schemeClr val="lt1"/>
              </a:solidFill>
              <a:latin typeface="Arial"/>
              <a:ea typeface="Arial"/>
              <a:cs typeface="Arial"/>
              <a:sym typeface="Arial"/>
            </a:endParaRPr>
          </a:p>
        </p:txBody>
      </p:sp>
      <p:pic>
        <p:nvPicPr>
          <p:cNvPr id="1481" name="Google Shape;1481;p210" descr="Holger.jpg"/>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a:off x="4264832" y="2104982"/>
            <a:ext cx="1721474" cy="2271103"/>
          </a:xfrm>
          <a:prstGeom prst="rect">
            <a:avLst/>
          </a:prstGeom>
          <a:noFill/>
          <a:ln>
            <a:noFill/>
          </a:ln>
        </p:spPr>
      </p:pic>
      <p:pic>
        <p:nvPicPr>
          <p:cNvPr id="1482" name="Google Shape;1482;p210" descr="Dom..png"/>
          <p:cNvPicPr preferRelativeResize="0"/>
          <p:nvPr/>
        </p:nvPicPr>
        <p:blipFill rotWithShape="1">
          <a:blip r:embed="rId4" cstate="print">
            <a:alphaModFix/>
            <a:extLst>
              <a:ext uri="{28A0092B-C50C-407E-A947-70E740481C1C}">
                <a14:useLocalDpi xmlns:a14="http://schemas.microsoft.com/office/drawing/2010/main"/>
              </a:ext>
            </a:extLst>
          </a:blip>
          <a:srcRect/>
          <a:stretch/>
        </p:blipFill>
        <p:spPr>
          <a:xfrm>
            <a:off x="6730634" y="2104982"/>
            <a:ext cx="1721473" cy="2271104"/>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856"/>
        <p:cNvGrpSpPr/>
        <p:nvPr/>
      </p:nvGrpSpPr>
      <p:grpSpPr>
        <a:xfrm>
          <a:off x="0" y="0"/>
          <a:ext cx="0" cy="0"/>
          <a:chOff x="0" y="0"/>
          <a:chExt cx="0" cy="0"/>
        </a:xfrm>
      </p:grpSpPr>
      <p:sp>
        <p:nvSpPr>
          <p:cNvPr id="857" name="Google Shape;857;p130"/>
          <p:cNvSpPr txBox="1">
            <a:spLocks noGrp="1"/>
          </p:cNvSpPr>
          <p:nvPr>
            <p:ph type="body" idx="1"/>
          </p:nvPr>
        </p:nvSpPr>
        <p:spPr>
          <a:xfrm>
            <a:off x="608345" y="846465"/>
            <a:ext cx="8280400" cy="360362"/>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chemeClr val="dk1"/>
              </a:buClr>
              <a:buSzPts val="2600"/>
              <a:buNone/>
            </a:pPr>
            <a:r>
              <a:rPr lang="de-DE"/>
              <a:t>Sponsoren Silber</a:t>
            </a:r>
            <a:endParaRPr/>
          </a:p>
        </p:txBody>
      </p:sp>
      <p:pic>
        <p:nvPicPr>
          <p:cNvPr id="858" name="Google Shape;858;p130"/>
          <p:cNvPicPr preferRelativeResize="0"/>
          <p:nvPr/>
        </p:nvPicPr>
        <p:blipFill>
          <a:blip r:embed="rId3">
            <a:alphaModFix/>
          </a:blip>
          <a:stretch>
            <a:fillRect/>
          </a:stretch>
        </p:blipFill>
        <p:spPr>
          <a:xfrm>
            <a:off x="943775" y="3607193"/>
            <a:ext cx="1857415" cy="736450"/>
          </a:xfrm>
          <a:prstGeom prst="rect">
            <a:avLst/>
          </a:prstGeom>
          <a:noFill/>
          <a:ln>
            <a:noFill/>
          </a:ln>
        </p:spPr>
      </p:pic>
      <p:pic>
        <p:nvPicPr>
          <p:cNvPr id="859" name="Google Shape;859;p130"/>
          <p:cNvPicPr preferRelativeResize="0"/>
          <p:nvPr/>
        </p:nvPicPr>
        <p:blipFill>
          <a:blip r:embed="rId4">
            <a:alphaModFix/>
          </a:blip>
          <a:stretch>
            <a:fillRect/>
          </a:stretch>
        </p:blipFill>
        <p:spPr>
          <a:xfrm>
            <a:off x="6152362" y="3248823"/>
            <a:ext cx="2906375" cy="1453215"/>
          </a:xfrm>
          <a:prstGeom prst="rect">
            <a:avLst/>
          </a:prstGeom>
          <a:noFill/>
          <a:ln>
            <a:noFill/>
          </a:ln>
        </p:spPr>
      </p:pic>
      <p:pic>
        <p:nvPicPr>
          <p:cNvPr id="860" name="Google Shape;860;p130"/>
          <p:cNvPicPr preferRelativeResize="0"/>
          <p:nvPr/>
        </p:nvPicPr>
        <p:blipFill>
          <a:blip r:embed="rId5">
            <a:alphaModFix/>
          </a:blip>
          <a:stretch>
            <a:fillRect/>
          </a:stretch>
        </p:blipFill>
        <p:spPr>
          <a:xfrm>
            <a:off x="9439025" y="1802600"/>
            <a:ext cx="1857425" cy="835857"/>
          </a:xfrm>
          <a:prstGeom prst="rect">
            <a:avLst/>
          </a:prstGeom>
          <a:noFill/>
          <a:ln>
            <a:noFill/>
          </a:ln>
        </p:spPr>
      </p:pic>
      <p:pic>
        <p:nvPicPr>
          <p:cNvPr id="861" name="Google Shape;861;p130"/>
          <p:cNvPicPr preferRelativeResize="0"/>
          <p:nvPr/>
        </p:nvPicPr>
        <p:blipFill>
          <a:blip r:embed="rId6">
            <a:alphaModFix/>
          </a:blip>
          <a:stretch>
            <a:fillRect/>
          </a:stretch>
        </p:blipFill>
        <p:spPr>
          <a:xfrm>
            <a:off x="454088" y="1409319"/>
            <a:ext cx="2836800" cy="1774818"/>
          </a:xfrm>
          <a:prstGeom prst="rect">
            <a:avLst/>
          </a:prstGeom>
          <a:noFill/>
          <a:ln>
            <a:noFill/>
          </a:ln>
        </p:spPr>
      </p:pic>
      <p:pic>
        <p:nvPicPr>
          <p:cNvPr id="862" name="Google Shape;862;p130"/>
          <p:cNvPicPr preferRelativeResize="0"/>
          <p:nvPr/>
        </p:nvPicPr>
        <p:blipFill>
          <a:blip r:embed="rId7">
            <a:alphaModFix/>
          </a:blip>
          <a:stretch>
            <a:fillRect/>
          </a:stretch>
        </p:blipFill>
        <p:spPr>
          <a:xfrm>
            <a:off x="9322225" y="3628312"/>
            <a:ext cx="2091000" cy="694227"/>
          </a:xfrm>
          <a:prstGeom prst="rect">
            <a:avLst/>
          </a:prstGeom>
          <a:noFill/>
          <a:ln>
            <a:noFill/>
          </a:ln>
        </p:spPr>
      </p:pic>
      <p:pic>
        <p:nvPicPr>
          <p:cNvPr id="863" name="Google Shape;863;p130"/>
          <p:cNvPicPr preferRelativeResize="0"/>
          <p:nvPr/>
        </p:nvPicPr>
        <p:blipFill>
          <a:blip r:embed="rId8">
            <a:alphaModFix/>
          </a:blip>
          <a:stretch>
            <a:fillRect/>
          </a:stretch>
        </p:blipFill>
        <p:spPr>
          <a:xfrm>
            <a:off x="2813163" y="4733375"/>
            <a:ext cx="3239450" cy="1619725"/>
          </a:xfrm>
          <a:prstGeom prst="rect">
            <a:avLst/>
          </a:prstGeom>
          <a:noFill/>
          <a:ln>
            <a:noFill/>
          </a:ln>
        </p:spPr>
      </p:pic>
      <p:pic>
        <p:nvPicPr>
          <p:cNvPr id="864" name="Google Shape;864;p130"/>
          <p:cNvPicPr preferRelativeResize="0"/>
          <p:nvPr/>
        </p:nvPicPr>
        <p:blipFill>
          <a:blip r:embed="rId9" cstate="print">
            <a:alphaModFix/>
            <a:extLst>
              <a:ext uri="{28A0092B-C50C-407E-A947-70E740481C1C}">
                <a14:useLocalDpi xmlns:a14="http://schemas.microsoft.com/office/drawing/2010/main"/>
              </a:ext>
            </a:extLst>
          </a:blip>
          <a:stretch>
            <a:fillRect/>
          </a:stretch>
        </p:blipFill>
        <p:spPr>
          <a:xfrm>
            <a:off x="6334419" y="1974525"/>
            <a:ext cx="2542260" cy="553850"/>
          </a:xfrm>
          <a:prstGeom prst="rect">
            <a:avLst/>
          </a:prstGeom>
          <a:noFill/>
          <a:ln>
            <a:noFill/>
          </a:ln>
        </p:spPr>
      </p:pic>
      <p:pic>
        <p:nvPicPr>
          <p:cNvPr id="865" name="Google Shape;865;p130"/>
          <p:cNvPicPr preferRelativeResize="0"/>
          <p:nvPr/>
        </p:nvPicPr>
        <p:blipFill>
          <a:blip r:embed="rId10" cstate="print">
            <a:alphaModFix/>
            <a:extLst>
              <a:ext uri="{28A0092B-C50C-407E-A947-70E740481C1C}">
                <a14:useLocalDpi xmlns:a14="http://schemas.microsoft.com/office/drawing/2010/main"/>
              </a:ext>
            </a:extLst>
          </a:blip>
          <a:stretch>
            <a:fillRect/>
          </a:stretch>
        </p:blipFill>
        <p:spPr>
          <a:xfrm>
            <a:off x="3387388" y="3353075"/>
            <a:ext cx="2091000" cy="1132651"/>
          </a:xfrm>
          <a:prstGeom prst="rect">
            <a:avLst/>
          </a:prstGeom>
          <a:noFill/>
          <a:ln>
            <a:noFill/>
          </a:ln>
        </p:spPr>
      </p:pic>
      <p:pic>
        <p:nvPicPr>
          <p:cNvPr id="866" name="Google Shape;866;p130"/>
          <p:cNvPicPr preferRelativeResize="0"/>
          <p:nvPr/>
        </p:nvPicPr>
        <p:blipFill>
          <a:blip r:embed="rId11">
            <a:alphaModFix/>
          </a:blip>
          <a:stretch>
            <a:fillRect/>
          </a:stretch>
        </p:blipFill>
        <p:spPr>
          <a:xfrm>
            <a:off x="6227187" y="5098424"/>
            <a:ext cx="2756725" cy="805800"/>
          </a:xfrm>
          <a:prstGeom prst="rect">
            <a:avLst/>
          </a:prstGeom>
          <a:noFill/>
          <a:ln>
            <a:noFill/>
          </a:ln>
        </p:spPr>
      </p:pic>
      <p:pic>
        <p:nvPicPr>
          <p:cNvPr id="867" name="Google Shape;867;p130"/>
          <p:cNvPicPr preferRelativeResize="0"/>
          <p:nvPr/>
        </p:nvPicPr>
        <p:blipFill>
          <a:blip r:embed="rId12">
            <a:alphaModFix/>
          </a:blip>
          <a:stretch>
            <a:fillRect/>
          </a:stretch>
        </p:blipFill>
        <p:spPr>
          <a:xfrm>
            <a:off x="3158888" y="2065090"/>
            <a:ext cx="2548000" cy="463275"/>
          </a:xfrm>
          <a:prstGeom prst="rect">
            <a:avLst/>
          </a:prstGeom>
          <a:noFill/>
          <a:ln>
            <a:noFill/>
          </a:ln>
        </p:spPr>
      </p:pic>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Shape 1486"/>
        <p:cNvGrpSpPr/>
        <p:nvPr/>
      </p:nvGrpSpPr>
      <p:grpSpPr>
        <a:xfrm>
          <a:off x="0" y="0"/>
          <a:ext cx="0" cy="0"/>
          <a:chOff x="0" y="0"/>
          <a:chExt cx="0" cy="0"/>
        </a:xfrm>
      </p:grpSpPr>
      <p:sp>
        <p:nvSpPr>
          <p:cNvPr id="1487" name="Google Shape;1487;p211"/>
          <p:cNvSpPr txBox="1">
            <a:spLocks noGrp="1"/>
          </p:cNvSpPr>
          <p:nvPr>
            <p:ph type="body" idx="1"/>
          </p:nvPr>
        </p:nvSpPr>
        <p:spPr>
          <a:xfrm>
            <a:off x="1049133" y="1762125"/>
            <a:ext cx="7551900" cy="2524200"/>
          </a:xfrm>
          <a:prstGeom prst="rect">
            <a:avLst/>
          </a:prstGeom>
          <a:noFill/>
          <a:ln>
            <a:noFill/>
          </a:ln>
        </p:spPr>
        <p:txBody>
          <a:bodyPr spcFirstLastPara="1" wrap="square" lIns="0" tIns="0" rIns="0" bIns="0" anchor="ctr" anchorCtr="0">
            <a:noAutofit/>
          </a:bodyPr>
          <a:lstStyle/>
          <a:p>
            <a:pPr marL="0" lvl="0" indent="0" algn="l" rtl="0">
              <a:lnSpc>
                <a:spcPct val="90000"/>
              </a:lnSpc>
              <a:spcBef>
                <a:spcPts val="0"/>
              </a:spcBef>
              <a:spcAft>
                <a:spcPts val="0"/>
              </a:spcAft>
              <a:buClr>
                <a:schemeClr val="lt1"/>
              </a:buClr>
              <a:buSzPts val="5000"/>
              <a:buNone/>
            </a:pPr>
            <a:r>
              <a:rPr lang="de-DE"/>
              <a:t>Weitere Kandidaten*Innen</a:t>
            </a:r>
            <a:endParaRPr sz="2000">
              <a:solidFill>
                <a:schemeClr val="dk1"/>
              </a:solidFill>
            </a:endParaRP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Shape 1491"/>
        <p:cNvGrpSpPr/>
        <p:nvPr/>
      </p:nvGrpSpPr>
      <p:grpSpPr>
        <a:xfrm>
          <a:off x="0" y="0"/>
          <a:ext cx="0" cy="0"/>
          <a:chOff x="0" y="0"/>
          <a:chExt cx="0" cy="0"/>
        </a:xfrm>
      </p:grpSpPr>
      <p:sp>
        <p:nvSpPr>
          <p:cNvPr id="1492" name="Google Shape;1492;p212"/>
          <p:cNvSpPr txBox="1">
            <a:spLocks noGrp="1"/>
          </p:cNvSpPr>
          <p:nvPr>
            <p:ph type="body" idx="1"/>
          </p:nvPr>
        </p:nvSpPr>
        <p:spPr>
          <a:xfrm>
            <a:off x="1049125" y="1762125"/>
            <a:ext cx="10632000" cy="16569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Clr>
                <a:schemeClr val="lt1"/>
              </a:buClr>
              <a:buSzPts val="5000"/>
              <a:buNone/>
            </a:pPr>
            <a:r>
              <a:rPr lang="de-DE" sz="3600"/>
              <a:t>Revisor Holger Kälble</a:t>
            </a:r>
            <a:endParaRPr sz="3600"/>
          </a:p>
        </p:txBody>
      </p:sp>
      <p:sp>
        <p:nvSpPr>
          <p:cNvPr id="1493" name="Google Shape;1493;p212"/>
          <p:cNvSpPr txBox="1"/>
          <p:nvPr/>
        </p:nvSpPr>
        <p:spPr>
          <a:xfrm>
            <a:off x="1085025" y="3553200"/>
            <a:ext cx="10124700" cy="1550700"/>
          </a:xfrm>
          <a:prstGeom prst="rect">
            <a:avLst/>
          </a:prstGeom>
          <a:noFill/>
          <a:ln>
            <a:noFill/>
          </a:ln>
        </p:spPr>
        <p:txBody>
          <a:bodyPr spcFirstLastPara="1" wrap="square" lIns="91425" tIns="91425" rIns="91425" bIns="91425" anchor="t" anchorCtr="0">
            <a:noAutofit/>
          </a:bodyPr>
          <a:lstStyle/>
          <a:p>
            <a:pPr marL="0" lvl="0" indent="0" algn="l" rtl="0">
              <a:lnSpc>
                <a:spcPct val="90000"/>
              </a:lnSpc>
              <a:spcBef>
                <a:spcPts val="0"/>
              </a:spcBef>
              <a:spcAft>
                <a:spcPts val="0"/>
              </a:spcAft>
              <a:buClr>
                <a:schemeClr val="dk1"/>
              </a:buClr>
              <a:buSzPts val="1100"/>
              <a:buFont typeface="Arial"/>
              <a:buNone/>
            </a:pPr>
            <a:r>
              <a:rPr lang="de-DE" sz="3600" b="1">
                <a:solidFill>
                  <a:schemeClr val="lt1"/>
                </a:solidFill>
              </a:rPr>
              <a:t>1 - Ja</a:t>
            </a:r>
            <a:endParaRPr sz="3600" b="1">
              <a:solidFill>
                <a:schemeClr val="lt1"/>
              </a:solidFill>
            </a:endParaRPr>
          </a:p>
          <a:p>
            <a:pPr marL="0" lvl="0" indent="0" algn="l" rtl="0">
              <a:lnSpc>
                <a:spcPct val="90000"/>
              </a:lnSpc>
              <a:spcBef>
                <a:spcPts val="0"/>
              </a:spcBef>
              <a:spcAft>
                <a:spcPts val="0"/>
              </a:spcAft>
              <a:buClr>
                <a:schemeClr val="dk1"/>
              </a:buClr>
              <a:buSzPts val="1100"/>
              <a:buFont typeface="Arial"/>
              <a:buNone/>
            </a:pPr>
            <a:r>
              <a:rPr lang="de-DE" sz="3600" b="1">
                <a:solidFill>
                  <a:schemeClr val="lt1"/>
                </a:solidFill>
              </a:rPr>
              <a:t>2 - Nein</a:t>
            </a:r>
            <a:endParaRPr sz="3600" b="1">
              <a:solidFill>
                <a:schemeClr val="lt1"/>
              </a:solidFill>
            </a:endParaRPr>
          </a:p>
          <a:p>
            <a:pPr marL="0" lvl="0" indent="0" algn="l" rtl="0">
              <a:lnSpc>
                <a:spcPct val="90000"/>
              </a:lnSpc>
              <a:spcBef>
                <a:spcPts val="0"/>
              </a:spcBef>
              <a:spcAft>
                <a:spcPts val="0"/>
              </a:spcAft>
              <a:buClr>
                <a:schemeClr val="dk1"/>
              </a:buClr>
              <a:buSzPts val="1100"/>
              <a:buFont typeface="Arial"/>
              <a:buNone/>
            </a:pPr>
            <a:r>
              <a:rPr lang="de-DE" sz="3600" b="1">
                <a:solidFill>
                  <a:schemeClr val="lt1"/>
                </a:solidFill>
              </a:rPr>
              <a:t>3 - Enthaltung</a:t>
            </a:r>
            <a:endParaRPr sz="3600" b="1">
              <a:solidFill>
                <a:schemeClr val="lt1"/>
              </a:solidFill>
            </a:endParaRPr>
          </a:p>
        </p:txBody>
      </p:sp>
      <p:sp>
        <p:nvSpPr>
          <p:cNvPr id="1494" name="Google Shape;1494;p212"/>
          <p:cNvSpPr txBox="1">
            <a:spLocks noGrp="1"/>
          </p:cNvSpPr>
          <p:nvPr>
            <p:ph type="body" idx="1"/>
          </p:nvPr>
        </p:nvSpPr>
        <p:spPr>
          <a:xfrm>
            <a:off x="1049125" y="658788"/>
            <a:ext cx="10632000" cy="1073700"/>
          </a:xfrm>
          <a:prstGeom prst="rect">
            <a:avLst/>
          </a:prstGeom>
          <a:noFill/>
          <a:ln>
            <a:noFill/>
          </a:ln>
        </p:spPr>
        <p:txBody>
          <a:bodyPr spcFirstLastPara="1" wrap="square" lIns="0" tIns="0" rIns="0" bIns="0" anchor="ctr" anchorCtr="0">
            <a:noAutofit/>
          </a:bodyPr>
          <a:lstStyle/>
          <a:p>
            <a:pPr marL="0" lvl="0" indent="0" algn="l" rtl="0">
              <a:lnSpc>
                <a:spcPct val="90000"/>
              </a:lnSpc>
              <a:spcBef>
                <a:spcPts val="0"/>
              </a:spcBef>
              <a:spcAft>
                <a:spcPts val="0"/>
              </a:spcAft>
              <a:buClr>
                <a:schemeClr val="lt1"/>
              </a:buClr>
              <a:buSzPts val="5000"/>
              <a:buNone/>
            </a:pPr>
            <a:r>
              <a:rPr lang="de-DE" sz="4800"/>
              <a:t>Abstimmung</a:t>
            </a:r>
            <a:endParaRPr sz="4800"/>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Shape 1498"/>
        <p:cNvGrpSpPr/>
        <p:nvPr/>
      </p:nvGrpSpPr>
      <p:grpSpPr>
        <a:xfrm>
          <a:off x="0" y="0"/>
          <a:ext cx="0" cy="0"/>
          <a:chOff x="0" y="0"/>
          <a:chExt cx="0" cy="0"/>
        </a:xfrm>
      </p:grpSpPr>
      <p:sp>
        <p:nvSpPr>
          <p:cNvPr id="1499" name="Google Shape;1499;p213"/>
          <p:cNvSpPr txBox="1">
            <a:spLocks noGrp="1"/>
          </p:cNvSpPr>
          <p:nvPr>
            <p:ph type="body" idx="1"/>
          </p:nvPr>
        </p:nvSpPr>
        <p:spPr>
          <a:xfrm>
            <a:off x="1049133" y="1762125"/>
            <a:ext cx="7551900" cy="2524200"/>
          </a:xfrm>
          <a:prstGeom prst="rect">
            <a:avLst/>
          </a:prstGeom>
          <a:noFill/>
          <a:ln>
            <a:noFill/>
          </a:ln>
        </p:spPr>
        <p:txBody>
          <a:bodyPr spcFirstLastPara="1" wrap="square" lIns="0" tIns="0" rIns="0" bIns="0" anchor="ctr" anchorCtr="0">
            <a:noAutofit/>
          </a:bodyPr>
          <a:lstStyle/>
          <a:p>
            <a:pPr marL="0" lvl="0" indent="0" algn="l" rtl="0">
              <a:lnSpc>
                <a:spcPct val="90000"/>
              </a:lnSpc>
              <a:spcBef>
                <a:spcPts val="0"/>
              </a:spcBef>
              <a:spcAft>
                <a:spcPts val="0"/>
              </a:spcAft>
              <a:buClr>
                <a:schemeClr val="lt1"/>
              </a:buClr>
              <a:buSzPts val="5000"/>
              <a:buNone/>
            </a:pPr>
            <a:r>
              <a:rPr lang="de-DE"/>
              <a:t>Annahme der Wahl</a:t>
            </a:r>
            <a:endParaRPr sz="2000">
              <a:solidFill>
                <a:schemeClr val="dk1"/>
              </a:solidFill>
            </a:endParaRP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Shape 1503"/>
        <p:cNvGrpSpPr/>
        <p:nvPr/>
      </p:nvGrpSpPr>
      <p:grpSpPr>
        <a:xfrm>
          <a:off x="0" y="0"/>
          <a:ext cx="0" cy="0"/>
          <a:chOff x="0" y="0"/>
          <a:chExt cx="0" cy="0"/>
        </a:xfrm>
      </p:grpSpPr>
      <p:sp>
        <p:nvSpPr>
          <p:cNvPr id="1504" name="Google Shape;1504;p214"/>
          <p:cNvSpPr txBox="1">
            <a:spLocks noGrp="1"/>
          </p:cNvSpPr>
          <p:nvPr>
            <p:ph type="body" idx="1"/>
          </p:nvPr>
        </p:nvSpPr>
        <p:spPr>
          <a:xfrm>
            <a:off x="1049125" y="1762125"/>
            <a:ext cx="10632000" cy="16569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Clr>
                <a:schemeClr val="lt1"/>
              </a:buClr>
              <a:buSzPts val="5000"/>
              <a:buNone/>
            </a:pPr>
            <a:r>
              <a:rPr lang="de-DE" sz="3600"/>
              <a:t>Revisor Dominique Winter</a:t>
            </a:r>
            <a:endParaRPr sz="3600"/>
          </a:p>
        </p:txBody>
      </p:sp>
      <p:sp>
        <p:nvSpPr>
          <p:cNvPr id="1505" name="Google Shape;1505;p214"/>
          <p:cNvSpPr txBox="1"/>
          <p:nvPr/>
        </p:nvSpPr>
        <p:spPr>
          <a:xfrm>
            <a:off x="1085025" y="3553200"/>
            <a:ext cx="10124700" cy="1550700"/>
          </a:xfrm>
          <a:prstGeom prst="rect">
            <a:avLst/>
          </a:prstGeom>
          <a:noFill/>
          <a:ln>
            <a:noFill/>
          </a:ln>
        </p:spPr>
        <p:txBody>
          <a:bodyPr spcFirstLastPara="1" wrap="square" lIns="91425" tIns="91425" rIns="91425" bIns="91425" anchor="t" anchorCtr="0">
            <a:noAutofit/>
          </a:bodyPr>
          <a:lstStyle/>
          <a:p>
            <a:pPr marL="0" lvl="0" indent="0" algn="l" rtl="0">
              <a:lnSpc>
                <a:spcPct val="90000"/>
              </a:lnSpc>
              <a:spcBef>
                <a:spcPts val="0"/>
              </a:spcBef>
              <a:spcAft>
                <a:spcPts val="0"/>
              </a:spcAft>
              <a:buNone/>
            </a:pPr>
            <a:r>
              <a:rPr lang="de-DE" sz="3600" b="1">
                <a:solidFill>
                  <a:schemeClr val="lt1"/>
                </a:solidFill>
              </a:rPr>
              <a:t>1 - Ja</a:t>
            </a:r>
            <a:endParaRPr sz="3600" b="1">
              <a:solidFill>
                <a:schemeClr val="lt1"/>
              </a:solidFill>
            </a:endParaRPr>
          </a:p>
          <a:p>
            <a:pPr marL="0" lvl="0" indent="0" algn="l" rtl="0">
              <a:lnSpc>
                <a:spcPct val="90000"/>
              </a:lnSpc>
              <a:spcBef>
                <a:spcPts val="0"/>
              </a:spcBef>
              <a:spcAft>
                <a:spcPts val="0"/>
              </a:spcAft>
              <a:buNone/>
            </a:pPr>
            <a:r>
              <a:rPr lang="de-DE" sz="3600" b="1">
                <a:solidFill>
                  <a:schemeClr val="lt1"/>
                </a:solidFill>
              </a:rPr>
              <a:t>2 - Nein</a:t>
            </a:r>
            <a:endParaRPr sz="3600" b="1">
              <a:solidFill>
                <a:schemeClr val="lt1"/>
              </a:solidFill>
            </a:endParaRPr>
          </a:p>
          <a:p>
            <a:pPr marL="0" lvl="0" indent="0" algn="l" rtl="0">
              <a:lnSpc>
                <a:spcPct val="90000"/>
              </a:lnSpc>
              <a:spcBef>
                <a:spcPts val="0"/>
              </a:spcBef>
              <a:spcAft>
                <a:spcPts val="0"/>
              </a:spcAft>
              <a:buClr>
                <a:schemeClr val="dk1"/>
              </a:buClr>
              <a:buSzPts val="1100"/>
              <a:buFont typeface="Arial"/>
              <a:buNone/>
            </a:pPr>
            <a:r>
              <a:rPr lang="de-DE" sz="3600" b="1">
                <a:solidFill>
                  <a:schemeClr val="lt1"/>
                </a:solidFill>
              </a:rPr>
              <a:t>3 - Enthaltung</a:t>
            </a:r>
            <a:endParaRPr sz="3600" b="1">
              <a:solidFill>
                <a:schemeClr val="lt1"/>
              </a:solidFill>
            </a:endParaRPr>
          </a:p>
        </p:txBody>
      </p:sp>
      <p:sp>
        <p:nvSpPr>
          <p:cNvPr id="1506" name="Google Shape;1506;p214"/>
          <p:cNvSpPr txBox="1">
            <a:spLocks noGrp="1"/>
          </p:cNvSpPr>
          <p:nvPr>
            <p:ph type="body" idx="1"/>
          </p:nvPr>
        </p:nvSpPr>
        <p:spPr>
          <a:xfrm>
            <a:off x="1049125" y="658788"/>
            <a:ext cx="10632000" cy="1073700"/>
          </a:xfrm>
          <a:prstGeom prst="rect">
            <a:avLst/>
          </a:prstGeom>
          <a:noFill/>
          <a:ln>
            <a:noFill/>
          </a:ln>
        </p:spPr>
        <p:txBody>
          <a:bodyPr spcFirstLastPara="1" wrap="square" lIns="0" tIns="0" rIns="0" bIns="0" anchor="ctr" anchorCtr="0">
            <a:noAutofit/>
          </a:bodyPr>
          <a:lstStyle/>
          <a:p>
            <a:pPr marL="0" lvl="0" indent="0" algn="l" rtl="0">
              <a:lnSpc>
                <a:spcPct val="90000"/>
              </a:lnSpc>
              <a:spcBef>
                <a:spcPts val="0"/>
              </a:spcBef>
              <a:spcAft>
                <a:spcPts val="0"/>
              </a:spcAft>
              <a:buClr>
                <a:schemeClr val="lt1"/>
              </a:buClr>
              <a:buSzPts val="5000"/>
              <a:buNone/>
            </a:pPr>
            <a:r>
              <a:rPr lang="de-DE" sz="4800"/>
              <a:t>Abstimmung</a:t>
            </a:r>
            <a:endParaRPr sz="4800"/>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Shape 1510"/>
        <p:cNvGrpSpPr/>
        <p:nvPr/>
      </p:nvGrpSpPr>
      <p:grpSpPr>
        <a:xfrm>
          <a:off x="0" y="0"/>
          <a:ext cx="0" cy="0"/>
          <a:chOff x="0" y="0"/>
          <a:chExt cx="0" cy="0"/>
        </a:xfrm>
      </p:grpSpPr>
      <p:sp>
        <p:nvSpPr>
          <p:cNvPr id="1511" name="Google Shape;1511;p215"/>
          <p:cNvSpPr txBox="1">
            <a:spLocks noGrp="1"/>
          </p:cNvSpPr>
          <p:nvPr>
            <p:ph type="body" idx="1"/>
          </p:nvPr>
        </p:nvSpPr>
        <p:spPr>
          <a:xfrm>
            <a:off x="1049133" y="1762125"/>
            <a:ext cx="7551900" cy="2524200"/>
          </a:xfrm>
          <a:prstGeom prst="rect">
            <a:avLst/>
          </a:prstGeom>
          <a:noFill/>
          <a:ln>
            <a:noFill/>
          </a:ln>
        </p:spPr>
        <p:txBody>
          <a:bodyPr spcFirstLastPara="1" wrap="square" lIns="0" tIns="0" rIns="0" bIns="0" anchor="ctr" anchorCtr="0">
            <a:noAutofit/>
          </a:bodyPr>
          <a:lstStyle/>
          <a:p>
            <a:pPr marL="0" lvl="0" indent="0" algn="l" rtl="0">
              <a:lnSpc>
                <a:spcPct val="90000"/>
              </a:lnSpc>
              <a:spcBef>
                <a:spcPts val="0"/>
              </a:spcBef>
              <a:spcAft>
                <a:spcPts val="0"/>
              </a:spcAft>
              <a:buClr>
                <a:schemeClr val="lt1"/>
              </a:buClr>
              <a:buSzPts val="5000"/>
              <a:buNone/>
            </a:pPr>
            <a:r>
              <a:rPr lang="de-DE"/>
              <a:t>Annahme der Wahl</a:t>
            </a:r>
            <a:endParaRPr sz="2000">
              <a:solidFill>
                <a:schemeClr val="dk1"/>
              </a:solidFill>
            </a:endParaRP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Shape 1515"/>
        <p:cNvGrpSpPr/>
        <p:nvPr/>
      </p:nvGrpSpPr>
      <p:grpSpPr>
        <a:xfrm>
          <a:off x="0" y="0"/>
          <a:ext cx="0" cy="0"/>
          <a:chOff x="0" y="0"/>
          <a:chExt cx="0" cy="0"/>
        </a:xfrm>
      </p:grpSpPr>
      <p:sp>
        <p:nvSpPr>
          <p:cNvPr id="1516" name="Google Shape;1516;p216"/>
          <p:cNvSpPr txBox="1">
            <a:spLocks noGrp="1"/>
          </p:cNvSpPr>
          <p:nvPr>
            <p:ph type="body" idx="1"/>
          </p:nvPr>
        </p:nvSpPr>
        <p:spPr>
          <a:xfrm>
            <a:off x="1049133" y="2066925"/>
            <a:ext cx="10999500" cy="2524200"/>
          </a:xfrm>
          <a:prstGeom prst="rect">
            <a:avLst/>
          </a:prstGeom>
          <a:noFill/>
          <a:ln>
            <a:noFill/>
          </a:ln>
        </p:spPr>
        <p:txBody>
          <a:bodyPr spcFirstLastPara="1" wrap="square" lIns="0" tIns="0" rIns="0" bIns="0" anchor="ctr" anchorCtr="0">
            <a:noAutofit/>
          </a:bodyPr>
          <a:lstStyle/>
          <a:p>
            <a:pPr marL="0" lvl="0" indent="0" algn="l" rtl="0">
              <a:lnSpc>
                <a:spcPct val="90000"/>
              </a:lnSpc>
              <a:spcBef>
                <a:spcPts val="0"/>
              </a:spcBef>
              <a:spcAft>
                <a:spcPts val="0"/>
              </a:spcAft>
              <a:buClr>
                <a:schemeClr val="dk1"/>
              </a:buClr>
              <a:buSzPts val="1100"/>
              <a:buNone/>
            </a:pPr>
            <a:r>
              <a:rPr lang="de-DE"/>
              <a:t>Keine Anträge</a:t>
            </a:r>
            <a:endParaRP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Shape 1520"/>
        <p:cNvGrpSpPr/>
        <p:nvPr/>
      </p:nvGrpSpPr>
      <p:grpSpPr>
        <a:xfrm>
          <a:off x="0" y="0"/>
          <a:ext cx="0" cy="0"/>
          <a:chOff x="0" y="0"/>
          <a:chExt cx="0" cy="0"/>
        </a:xfrm>
      </p:grpSpPr>
      <p:sp>
        <p:nvSpPr>
          <p:cNvPr id="1521" name="Google Shape;1521;p217"/>
          <p:cNvSpPr txBox="1">
            <a:spLocks noGrp="1"/>
          </p:cNvSpPr>
          <p:nvPr>
            <p:ph type="body" idx="1"/>
          </p:nvPr>
        </p:nvSpPr>
        <p:spPr>
          <a:xfrm>
            <a:off x="1049133" y="2066925"/>
            <a:ext cx="10999500" cy="2524200"/>
          </a:xfrm>
          <a:prstGeom prst="rect">
            <a:avLst/>
          </a:prstGeom>
          <a:noFill/>
          <a:ln>
            <a:noFill/>
          </a:ln>
        </p:spPr>
        <p:txBody>
          <a:bodyPr spcFirstLastPara="1" wrap="square" lIns="0" tIns="0" rIns="0" bIns="0" anchor="ctr" anchorCtr="0">
            <a:noAutofit/>
          </a:bodyPr>
          <a:lstStyle/>
          <a:p>
            <a:pPr marL="0" lvl="0" indent="0" algn="l" rtl="0">
              <a:lnSpc>
                <a:spcPct val="90000"/>
              </a:lnSpc>
              <a:spcBef>
                <a:spcPts val="0"/>
              </a:spcBef>
              <a:spcAft>
                <a:spcPts val="0"/>
              </a:spcAft>
              <a:buClr>
                <a:schemeClr val="dk1"/>
              </a:buClr>
              <a:buSzPts val="1100"/>
              <a:buNone/>
            </a:pPr>
            <a:r>
              <a:rPr lang="de-DE"/>
              <a:t>Wortmeldungen</a:t>
            </a:r>
            <a:endParaRP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Shape 1525"/>
        <p:cNvGrpSpPr/>
        <p:nvPr/>
      </p:nvGrpSpPr>
      <p:grpSpPr>
        <a:xfrm>
          <a:off x="0" y="0"/>
          <a:ext cx="0" cy="0"/>
          <a:chOff x="0" y="0"/>
          <a:chExt cx="0" cy="0"/>
        </a:xfrm>
      </p:grpSpPr>
      <p:sp>
        <p:nvSpPr>
          <p:cNvPr id="1526" name="Google Shape;1526;p218"/>
          <p:cNvSpPr txBox="1">
            <a:spLocks noGrp="1"/>
          </p:cNvSpPr>
          <p:nvPr>
            <p:ph type="body" idx="1"/>
          </p:nvPr>
        </p:nvSpPr>
        <p:spPr>
          <a:xfrm>
            <a:off x="977880" y="682326"/>
            <a:ext cx="8526000" cy="619200"/>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chemeClr val="dk1"/>
              </a:buClr>
              <a:buSzPts val="4200"/>
              <a:buFont typeface="Arial"/>
              <a:buNone/>
            </a:pPr>
            <a:r>
              <a:rPr lang="de-DE"/>
              <a:t>AUF WIEDERSEHEN</a:t>
            </a:r>
            <a:endParaRPr/>
          </a:p>
        </p:txBody>
      </p:sp>
      <p:sp>
        <p:nvSpPr>
          <p:cNvPr id="1527" name="Google Shape;1527;p218"/>
          <p:cNvSpPr txBox="1">
            <a:spLocks noGrp="1"/>
          </p:cNvSpPr>
          <p:nvPr>
            <p:ph type="body" idx="2"/>
          </p:nvPr>
        </p:nvSpPr>
        <p:spPr>
          <a:xfrm>
            <a:off x="1279800" y="1587675"/>
            <a:ext cx="9632400" cy="3030600"/>
          </a:xfrm>
          <a:prstGeom prst="rect">
            <a:avLst/>
          </a:prstGeom>
          <a:solidFill>
            <a:schemeClr val="accent5"/>
          </a:solidFill>
          <a:ln>
            <a:noFill/>
          </a:ln>
        </p:spPr>
        <p:txBody>
          <a:bodyPr spcFirstLastPara="1" wrap="square" lIns="0" tIns="0" rIns="0" bIns="0" anchor="ctr" anchorCtr="0">
            <a:noAutofit/>
          </a:bodyPr>
          <a:lstStyle/>
          <a:p>
            <a:pPr marL="0" marR="0" lvl="0" indent="0" algn="ctr" rtl="0">
              <a:lnSpc>
                <a:spcPct val="90000"/>
              </a:lnSpc>
              <a:spcBef>
                <a:spcPts val="0"/>
              </a:spcBef>
              <a:spcAft>
                <a:spcPts val="0"/>
              </a:spcAft>
              <a:buClr>
                <a:schemeClr val="dk1"/>
              </a:buClr>
              <a:buSzPts val="4200"/>
              <a:buFont typeface="Arial"/>
              <a:buNone/>
            </a:pPr>
            <a:r>
              <a:rPr lang="de-DE" sz="4267" b="0">
                <a:solidFill>
                  <a:schemeClr val="dk1"/>
                </a:solidFill>
              </a:rPr>
              <a:t>Mensch und Computer</a:t>
            </a:r>
            <a:endParaRPr sz="4267" b="0">
              <a:solidFill>
                <a:schemeClr val="dk1"/>
              </a:solidFill>
            </a:endParaRPr>
          </a:p>
          <a:p>
            <a:pPr marL="0" marR="0" lvl="0" indent="0" algn="ctr" rtl="0">
              <a:lnSpc>
                <a:spcPct val="90000"/>
              </a:lnSpc>
              <a:spcBef>
                <a:spcPts val="0"/>
              </a:spcBef>
              <a:spcAft>
                <a:spcPts val="0"/>
              </a:spcAft>
              <a:buClr>
                <a:schemeClr val="dk1"/>
              </a:buClr>
              <a:buSzPts val="4200"/>
              <a:buFont typeface="Arial"/>
              <a:buNone/>
            </a:pPr>
            <a:r>
              <a:rPr lang="de-DE" sz="4267" b="0">
                <a:solidFill>
                  <a:schemeClr val="dk1"/>
                </a:solidFill>
              </a:rPr>
              <a:t>6. bis 9. September 2020 </a:t>
            </a:r>
            <a:endParaRPr sz="4267" b="0">
              <a:solidFill>
                <a:schemeClr val="dk1"/>
              </a:solidFill>
            </a:endParaRPr>
          </a:p>
          <a:p>
            <a:pPr marL="0" marR="0" lvl="0" indent="0" algn="ctr" rtl="0">
              <a:lnSpc>
                <a:spcPct val="90000"/>
              </a:lnSpc>
              <a:spcBef>
                <a:spcPts val="0"/>
              </a:spcBef>
              <a:spcAft>
                <a:spcPts val="0"/>
              </a:spcAft>
              <a:buClr>
                <a:schemeClr val="dk1"/>
              </a:buClr>
              <a:buSzPts val="4200"/>
              <a:buFont typeface="Arial"/>
              <a:buNone/>
            </a:pPr>
            <a:r>
              <a:rPr lang="de-DE" sz="4267" b="0">
                <a:solidFill>
                  <a:schemeClr val="dk1"/>
                </a:solidFill>
              </a:rPr>
              <a:t>Magdeburg</a:t>
            </a:r>
            <a:endParaRPr b="0"/>
          </a:p>
        </p:txBody>
      </p:sp>
    </p:spTree>
  </p:cSld>
  <p:clrMapOvr>
    <a:masterClrMapping/>
  </p:clrMapOvr>
</p:sld>
</file>

<file path=ppt/theme/theme1.xml><?xml version="1.0" encoding="utf-8"?>
<a:theme xmlns:a="http://schemas.openxmlformats.org/drawingml/2006/main" name="Office">
  <a:themeElements>
    <a:clrScheme name="UPA Farben">
      <a:dk1>
        <a:srgbClr val="000000"/>
      </a:dk1>
      <a:lt1>
        <a:srgbClr val="FFFFFF"/>
      </a:lt1>
      <a:dk2>
        <a:srgbClr val="FF850D"/>
      </a:dk2>
      <a:lt2>
        <a:srgbClr val="77776E"/>
      </a:lt2>
      <a:accent1>
        <a:srgbClr val="FF5C36"/>
      </a:accent1>
      <a:accent2>
        <a:srgbClr val="00BD71"/>
      </a:accent2>
      <a:accent3>
        <a:srgbClr val="017EF0"/>
      </a:accent3>
      <a:accent4>
        <a:srgbClr val="3C3B34"/>
      </a:accent4>
      <a:accent5>
        <a:srgbClr val="F0F0F0"/>
      </a:accent5>
      <a:accent6>
        <a:srgbClr val="FFFFFF"/>
      </a:accent6>
      <a:hlink>
        <a:srgbClr val="F0821A"/>
      </a:hlink>
      <a:folHlink>
        <a:srgbClr val="55585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a:themeElements>
    <a:clrScheme name="UPA Farben">
      <a:dk1>
        <a:srgbClr val="000000"/>
      </a:dk1>
      <a:lt1>
        <a:srgbClr val="FFFFFF"/>
      </a:lt1>
      <a:dk2>
        <a:srgbClr val="FF850D"/>
      </a:dk2>
      <a:lt2>
        <a:srgbClr val="77776E"/>
      </a:lt2>
      <a:accent1>
        <a:srgbClr val="FF5C36"/>
      </a:accent1>
      <a:accent2>
        <a:srgbClr val="00BD71"/>
      </a:accent2>
      <a:accent3>
        <a:srgbClr val="017EF0"/>
      </a:accent3>
      <a:accent4>
        <a:srgbClr val="3C3B34"/>
      </a:accent4>
      <a:accent5>
        <a:srgbClr val="F0F0F0"/>
      </a:accent5>
      <a:accent6>
        <a:srgbClr val="FFFFFF"/>
      </a:accent6>
      <a:hlink>
        <a:srgbClr val="F0821A"/>
      </a:hlink>
      <a:folHlink>
        <a:srgbClr val="55585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a:themeElements>
    <a:clrScheme name="UPA Farben">
      <a:dk1>
        <a:srgbClr val="000000"/>
      </a:dk1>
      <a:lt1>
        <a:srgbClr val="FFFFFF"/>
      </a:lt1>
      <a:dk2>
        <a:srgbClr val="FF850D"/>
      </a:dk2>
      <a:lt2>
        <a:srgbClr val="77776E"/>
      </a:lt2>
      <a:accent1>
        <a:srgbClr val="FF5C36"/>
      </a:accent1>
      <a:accent2>
        <a:srgbClr val="00BD71"/>
      </a:accent2>
      <a:accent3>
        <a:srgbClr val="017EF0"/>
      </a:accent3>
      <a:accent4>
        <a:srgbClr val="3C3B34"/>
      </a:accent4>
      <a:accent5>
        <a:srgbClr val="F0F0F0"/>
      </a:accent5>
      <a:accent6>
        <a:srgbClr val="FFFFFF"/>
      </a:accent6>
      <a:hlink>
        <a:srgbClr val="F0821A"/>
      </a:hlink>
      <a:folHlink>
        <a:srgbClr val="55585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a:themeElements>
    <a:clrScheme name="UPA Farben">
      <a:dk1>
        <a:srgbClr val="000000"/>
      </a:dk1>
      <a:lt1>
        <a:srgbClr val="FFFFFF"/>
      </a:lt1>
      <a:dk2>
        <a:srgbClr val="FF850D"/>
      </a:dk2>
      <a:lt2>
        <a:srgbClr val="77776E"/>
      </a:lt2>
      <a:accent1>
        <a:srgbClr val="FF5C36"/>
      </a:accent1>
      <a:accent2>
        <a:srgbClr val="00BD71"/>
      </a:accent2>
      <a:accent3>
        <a:srgbClr val="017EF0"/>
      </a:accent3>
      <a:accent4>
        <a:srgbClr val="3C3B34"/>
      </a:accent4>
      <a:accent5>
        <a:srgbClr val="F0F0F0"/>
      </a:accent5>
      <a:accent6>
        <a:srgbClr val="FFFFFF"/>
      </a:accent6>
      <a:hlink>
        <a:srgbClr val="F0821A"/>
      </a:hlink>
      <a:folHlink>
        <a:srgbClr val="55585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2340</Words>
  <Application>Microsoft Macintosh PowerPoint</Application>
  <PresentationFormat>Breitbild</PresentationFormat>
  <Paragraphs>642</Paragraphs>
  <Slides>97</Slides>
  <Notes>97</Notes>
  <HiddenSlides>0</HiddenSlides>
  <MMClips>0</MMClips>
  <ScaleCrop>false</ScaleCrop>
  <HeadingPairs>
    <vt:vector size="6" baseType="variant">
      <vt:variant>
        <vt:lpstr>Verwendete Schriftarten</vt:lpstr>
      </vt:variant>
      <vt:variant>
        <vt:i4>4</vt:i4>
      </vt:variant>
      <vt:variant>
        <vt:lpstr>Design</vt:lpstr>
      </vt:variant>
      <vt:variant>
        <vt:i4>4</vt:i4>
      </vt:variant>
      <vt:variant>
        <vt:lpstr>Folientitel</vt:lpstr>
      </vt:variant>
      <vt:variant>
        <vt:i4>97</vt:i4>
      </vt:variant>
    </vt:vector>
  </HeadingPairs>
  <TitlesOfParts>
    <vt:vector size="105" baseType="lpstr">
      <vt:lpstr>Arial</vt:lpstr>
      <vt:lpstr>Calibri</vt:lpstr>
      <vt:lpstr>Lato</vt:lpstr>
      <vt:lpstr>Noto Sans Symbols</vt:lpstr>
      <vt:lpstr>Office</vt:lpstr>
      <vt:lpstr>Office</vt:lpstr>
      <vt:lpstr>Office</vt:lpstr>
      <vt:lpstr>Office</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cp:lastModifiedBy>Jana Hinze</cp:lastModifiedBy>
  <cp:revision>1</cp:revision>
  <dcterms:modified xsi:type="dcterms:W3CDTF">2020-03-27T13:33:15Z</dcterms:modified>
</cp:coreProperties>
</file>